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66" r:id="rId3"/>
    <p:sldMasterId id="2147483710" r:id="rId4"/>
    <p:sldMasterId id="2147483717" r:id="rId5"/>
  </p:sldMasterIdLst>
  <p:notesMasterIdLst>
    <p:notesMasterId r:id="rId36"/>
  </p:notesMasterIdLst>
  <p:sldIdLst>
    <p:sldId id="256" r:id="rId6"/>
    <p:sldId id="312" r:id="rId7"/>
    <p:sldId id="262" r:id="rId8"/>
    <p:sldId id="264" r:id="rId9"/>
    <p:sldId id="260" r:id="rId10"/>
    <p:sldId id="259" r:id="rId11"/>
    <p:sldId id="291" r:id="rId12"/>
    <p:sldId id="292" r:id="rId13"/>
    <p:sldId id="293" r:id="rId14"/>
    <p:sldId id="361" r:id="rId15"/>
    <p:sldId id="263" r:id="rId16"/>
    <p:sldId id="301" r:id="rId17"/>
    <p:sldId id="276" r:id="rId18"/>
    <p:sldId id="311" r:id="rId19"/>
    <p:sldId id="267" r:id="rId20"/>
    <p:sldId id="271" r:id="rId21"/>
    <p:sldId id="362" r:id="rId22"/>
    <p:sldId id="310" r:id="rId23"/>
    <p:sldId id="272" r:id="rId24"/>
    <p:sldId id="261" r:id="rId25"/>
    <p:sldId id="284" r:id="rId26"/>
    <p:sldId id="285" r:id="rId27"/>
    <p:sldId id="286" r:id="rId28"/>
    <p:sldId id="356" r:id="rId29"/>
    <p:sldId id="357" r:id="rId30"/>
    <p:sldId id="358" r:id="rId31"/>
    <p:sldId id="359" r:id="rId32"/>
    <p:sldId id="287" r:id="rId33"/>
    <p:sldId id="288" r:id="rId34"/>
    <p:sldId id="289" r:id="rId35"/>
  </p:sldIdLst>
  <p:sldSz cx="9144000" cy="5145088"/>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4643"/>
  </p:normalViewPr>
  <p:slideViewPr>
    <p:cSldViewPr snapToGrid="0">
      <p:cViewPr varScale="1">
        <p:scale>
          <a:sx n="134" d="100"/>
          <a:sy n="134" d="100"/>
        </p:scale>
        <p:origin x="10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7"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r>
              <a:rPr lang="en-US" sz="1800" b="0" u="none" strike="noStrike">
                <a:solidFill>
                  <a:schemeClr val="dk1"/>
                </a:solidFill>
                <a:uFillTx/>
                <a:latin typeface="Calibri"/>
              </a:rPr>
              <a:t>Click to move the slide</a:t>
            </a:r>
          </a:p>
        </p:txBody>
      </p:sp>
      <p:sp>
        <p:nvSpPr>
          <p:cNvPr id="258"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u="none" strike="noStrike">
                <a:solidFill>
                  <a:srgbClr val="000000"/>
                </a:solidFill>
                <a:uFillTx/>
                <a:latin typeface="Arial"/>
              </a:rPr>
              <a:t>Click to edit the notes format</a:t>
            </a:r>
          </a:p>
        </p:txBody>
      </p:sp>
      <p:sp>
        <p:nvSpPr>
          <p:cNvPr id="259"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u="none" strike="noStrike">
                <a:solidFill>
                  <a:srgbClr val="000000"/>
                </a:solidFill>
                <a:uFillTx/>
                <a:latin typeface="Times New Roman"/>
              </a:rPr>
              <a:t> </a:t>
            </a:r>
          </a:p>
        </p:txBody>
      </p:sp>
      <p:sp>
        <p:nvSpPr>
          <p:cNvPr id="260" name="PlaceHolder 4"/>
          <p:cNvSpPr>
            <a:spLocks noGrp="1"/>
          </p:cNvSpPr>
          <p:nvPr>
            <p:ph type="dt" idx="13"/>
          </p:nvPr>
        </p:nvSpPr>
        <p:spPr>
          <a:xfrm>
            <a:off x="4399200" y="0"/>
            <a:ext cx="3372840" cy="502560"/>
          </a:xfrm>
          <a:prstGeom prst="rect">
            <a:avLst/>
          </a:prstGeom>
          <a:noFill/>
          <a:ln w="0">
            <a:noFill/>
          </a:ln>
        </p:spPr>
        <p:txBody>
          <a:bodyPr lIns="0" tIns="0" rIns="0" bIns="0" anchor="t">
            <a:noAutofit/>
          </a:bodyPr>
          <a:lstStyle>
            <a:lvl1pPr indent="0" algn="r">
              <a:buNone/>
              <a:defRPr lang="en-US" sz="1400" b="0" u="none" strike="noStrike">
                <a:solidFill>
                  <a:srgbClr val="000000"/>
                </a:solidFill>
                <a:uFillTx/>
                <a:latin typeface="Times New Roman"/>
              </a:defRPr>
            </a:lvl1pPr>
          </a:lstStyle>
          <a:p>
            <a:pPr indent="0" algn="r">
              <a:buNone/>
            </a:pPr>
            <a:r>
              <a:rPr lang="en-US" sz="1400" b="0" u="none" strike="noStrike">
                <a:solidFill>
                  <a:srgbClr val="000000"/>
                </a:solidFill>
                <a:uFillTx/>
                <a:latin typeface="Times New Roman"/>
              </a:rPr>
              <a:t> </a:t>
            </a:r>
          </a:p>
        </p:txBody>
      </p:sp>
      <p:sp>
        <p:nvSpPr>
          <p:cNvPr id="261" name="PlaceHolder 5"/>
          <p:cNvSpPr>
            <a:spLocks noGrp="1"/>
          </p:cNvSpPr>
          <p:nvPr>
            <p:ph type="ftr" idx="14"/>
          </p:nvPr>
        </p:nvSpPr>
        <p:spPr>
          <a:xfrm>
            <a:off x="0" y="9555480"/>
            <a:ext cx="3372840" cy="502560"/>
          </a:xfrm>
          <a:prstGeom prst="rect">
            <a:avLst/>
          </a:prstGeom>
          <a:noFill/>
          <a:ln w="0">
            <a:noFill/>
          </a:ln>
        </p:spPr>
        <p:txBody>
          <a:bodyPr lIns="0" tIns="0" rIns="0" bIns="0" anchor="b">
            <a:noAutofit/>
          </a:bodyPr>
          <a:lstStyle>
            <a:lvl1pPr indent="0">
              <a:buNone/>
              <a:defRPr lang="en-US" sz="1400" b="0" u="none" strike="noStrike">
                <a:solidFill>
                  <a:srgbClr val="000000"/>
                </a:solidFill>
                <a:uFillTx/>
                <a:latin typeface="Times New Roman"/>
              </a:defRPr>
            </a:lvl1pPr>
          </a:lstStyle>
          <a:p>
            <a:pPr indent="0">
              <a:buNone/>
            </a:pPr>
            <a:r>
              <a:rPr lang="en-US" sz="1400" b="0" u="none" strike="noStrike">
                <a:solidFill>
                  <a:srgbClr val="000000"/>
                </a:solidFill>
                <a:uFillTx/>
                <a:latin typeface="Times New Roman"/>
              </a:rPr>
              <a:t> </a:t>
            </a:r>
          </a:p>
        </p:txBody>
      </p:sp>
      <p:sp>
        <p:nvSpPr>
          <p:cNvPr id="262" name="PlaceHolder 6"/>
          <p:cNvSpPr>
            <a:spLocks noGrp="1"/>
          </p:cNvSpPr>
          <p:nvPr>
            <p:ph type="sldNum" idx="15"/>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u="none" strike="noStrike">
                <a:solidFill>
                  <a:srgbClr val="000000"/>
                </a:solidFill>
                <a:uFillTx/>
                <a:latin typeface="Times New Roman"/>
              </a:defRPr>
            </a:lvl1pPr>
          </a:lstStyle>
          <a:p>
            <a:pPr indent="0" algn="r">
              <a:buNone/>
            </a:pPr>
            <a:fld id="{25CCA9CD-3124-422D-8376-C1A304F2D272}" type="slidenum">
              <a:rPr lang="en-US" sz="1400" b="0" u="none" strike="noStrike">
                <a:solidFill>
                  <a:srgbClr val="000000"/>
                </a:solidFill>
                <a:uFillTx/>
                <a:latin typeface="Times New Roman"/>
              </a:rPr>
              <a:t>‹#›</a:t>
            </a:fld>
            <a:endParaRPr lang="en-US" sz="14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p:cNvSpPr>
          <p:nvPr>
            <p:ph type="sldNum" idx="16"/>
          </p:nvPr>
        </p:nvSpPr>
        <p:spPr>
          <a:xfrm>
            <a:off x="4279320" y="10158480"/>
            <a:ext cx="3266280" cy="519120"/>
          </a:xfrm>
          <a:prstGeom prst="rect">
            <a:avLst/>
          </a:prstGeom>
          <a:noFill/>
          <a:ln w="0">
            <a:noFill/>
          </a:ln>
        </p:spPr>
        <p:txBody>
          <a:bodyPr lIns="0" tIns="0" rIns="0" bIns="0" numCol="1" spcCol="0" anchor="b">
            <a:noAutofit/>
          </a:bodyPr>
          <a:lstStyle>
            <a:lvl1pPr indent="0" algn="r" defTabSz="457200">
              <a:lnSpc>
                <a:spcPct val="93000"/>
              </a:lnSpc>
              <a:spcBef>
                <a:spcPts val="113"/>
              </a:spcBef>
              <a:spcAft>
                <a:spcPts val="113"/>
              </a:spcAft>
              <a:buNone/>
              <a:tabLst>
                <a:tab pos="0" algn="l"/>
              </a:tabLst>
              <a:defRPr lang="es-ES" sz="1400" b="0" u="none" strike="noStrike">
                <a:solidFill>
                  <a:srgbClr val="000000"/>
                </a:solidFill>
                <a:uFillTx/>
                <a:latin typeface="Times New Roman"/>
                <a:ea typeface="+mn-ea"/>
              </a:defRPr>
            </a:lvl1pPr>
          </a:lstStyle>
          <a:p>
            <a:pPr indent="0" algn="r" defTabSz="457200">
              <a:lnSpc>
                <a:spcPct val="93000"/>
              </a:lnSpc>
              <a:spcBef>
                <a:spcPts val="113"/>
              </a:spcBef>
              <a:spcAft>
                <a:spcPts val="113"/>
              </a:spcAft>
              <a:buNone/>
              <a:tabLst>
                <a:tab pos="0" algn="l"/>
              </a:tabLst>
            </a:pPr>
            <a:fld id="{87136143-CABC-421F-9A40-854E7AA526C1}" type="slidenum">
              <a:rPr lang="es-ES" sz="1400" b="0" u="none" strike="noStrike">
                <a:solidFill>
                  <a:srgbClr val="000000"/>
                </a:solidFill>
                <a:uFillTx/>
                <a:latin typeface="Times New Roman"/>
                <a:ea typeface="+mn-ea"/>
              </a:rPr>
              <a:t>1</a:t>
            </a:fld>
            <a:endParaRPr lang="en-US" sz="1400" b="0" u="none" strike="noStrike">
              <a:solidFill>
                <a:srgbClr val="000000"/>
              </a:solidFill>
              <a:uFillTx/>
              <a:latin typeface="Times New Roman"/>
            </a:endParaRPr>
          </a:p>
        </p:txBody>
      </p:sp>
      <p:sp>
        <p:nvSpPr>
          <p:cNvPr id="434" name="PlaceHolder 2"/>
          <p:cNvSpPr>
            <a:spLocks noGrp="1" noRot="1" noChangeAspect="1"/>
          </p:cNvSpPr>
          <p:nvPr>
            <p:ph type="sldImg"/>
          </p:nvPr>
        </p:nvSpPr>
        <p:spPr>
          <a:xfrm>
            <a:off x="219075" y="812800"/>
            <a:ext cx="7123113" cy="4008438"/>
          </a:xfrm>
          <a:prstGeom prst="rect">
            <a:avLst/>
          </a:prstGeom>
          <a:ln w="0">
            <a:noFill/>
          </a:ln>
        </p:spPr>
      </p:sp>
      <p:sp>
        <p:nvSpPr>
          <p:cNvPr id="435" name="PlaceHolder 3"/>
          <p:cNvSpPr>
            <a:spLocks noGrp="1"/>
          </p:cNvSpPr>
          <p:nvPr>
            <p:ph type="body"/>
          </p:nvPr>
        </p:nvSpPr>
        <p:spPr>
          <a:xfrm>
            <a:off x="755640" y="5079240"/>
            <a:ext cx="6048360" cy="4811040"/>
          </a:xfrm>
          <a:prstGeom prst="rect">
            <a:avLst/>
          </a:prstGeom>
          <a:noFill/>
          <a:ln w="0">
            <a:noFill/>
          </a:ln>
        </p:spPr>
        <p:txBody>
          <a:bodyPr lIns="0" tIns="0" rIns="0" bIns="0" numCol="1" spcCol="0" anchor="ctr">
            <a:noAutofit/>
          </a:bodyPr>
          <a:lstStyle/>
          <a:p>
            <a:pPr marL="216000" indent="-216000">
              <a:buNone/>
            </a:pPr>
            <a:endParaRPr lang="en-US" sz="1800" b="0" u="none" strike="noStrike">
              <a:solidFill>
                <a:srgbClr val="000000"/>
              </a:solidFill>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PlaceHolder 1"/>
          <p:cNvSpPr>
            <a:spLocks noGrp="1"/>
          </p:cNvSpPr>
          <p:nvPr>
            <p:ph type="sldNum" idx="24"/>
          </p:nvPr>
        </p:nvSpPr>
        <p:spPr>
          <a:xfrm>
            <a:off x="4279320" y="10158480"/>
            <a:ext cx="3266280" cy="519120"/>
          </a:xfrm>
          <a:prstGeom prst="rect">
            <a:avLst/>
          </a:prstGeom>
          <a:noFill/>
          <a:ln w="0">
            <a:noFill/>
          </a:ln>
        </p:spPr>
        <p:txBody>
          <a:bodyPr lIns="0" tIns="0" rIns="0" bIns="0" numCol="1" spcCol="0" anchor="b">
            <a:noAutofit/>
          </a:bodyPr>
          <a:lstStyle>
            <a:lvl1pPr indent="0" algn="r" defTabSz="457200">
              <a:lnSpc>
                <a:spcPct val="93000"/>
              </a:lnSpc>
              <a:spcBef>
                <a:spcPts val="113"/>
              </a:spcBef>
              <a:spcAft>
                <a:spcPts val="113"/>
              </a:spcAft>
              <a:buNone/>
              <a:tabLst>
                <a:tab pos="0" algn="l"/>
              </a:tabLst>
              <a:defRPr lang="es-ES" sz="1400" b="0" u="none" strike="noStrike">
                <a:solidFill>
                  <a:srgbClr val="000000"/>
                </a:solidFill>
                <a:uFillTx/>
                <a:latin typeface="Times New Roman"/>
                <a:ea typeface="+mn-ea"/>
              </a:defRPr>
            </a:lvl1pPr>
          </a:lstStyle>
          <a:p>
            <a:pPr indent="0" algn="r" defTabSz="457200">
              <a:lnSpc>
                <a:spcPct val="93000"/>
              </a:lnSpc>
              <a:spcBef>
                <a:spcPts val="113"/>
              </a:spcBef>
              <a:spcAft>
                <a:spcPts val="113"/>
              </a:spcAft>
              <a:buNone/>
              <a:tabLst>
                <a:tab pos="0" algn="l"/>
              </a:tabLst>
            </a:pPr>
            <a:fld id="{ADD6D4D4-9B81-456B-A556-28D3585179B3}" type="slidenum">
              <a:rPr lang="es-ES" sz="1400" b="0" u="none" strike="noStrike">
                <a:solidFill>
                  <a:srgbClr val="000000"/>
                </a:solidFill>
                <a:uFillTx/>
                <a:latin typeface="Times New Roman"/>
                <a:ea typeface="+mn-ea"/>
              </a:rPr>
              <a:t>15</a:t>
            </a:fld>
            <a:endParaRPr lang="en-US" sz="1400" b="0" u="none" strike="noStrike">
              <a:solidFill>
                <a:srgbClr val="000000"/>
              </a:solidFill>
              <a:uFillTx/>
              <a:latin typeface="Times New Roman"/>
            </a:endParaRPr>
          </a:p>
        </p:txBody>
      </p:sp>
      <p:sp>
        <p:nvSpPr>
          <p:cNvPr id="460" name="PlaceHolder 2"/>
          <p:cNvSpPr>
            <a:spLocks noGrp="1" noRot="1" noChangeAspect="1"/>
          </p:cNvSpPr>
          <p:nvPr>
            <p:ph type="sldImg"/>
          </p:nvPr>
        </p:nvSpPr>
        <p:spPr>
          <a:xfrm>
            <a:off x="219075" y="812800"/>
            <a:ext cx="7118350" cy="4005263"/>
          </a:xfrm>
          <a:prstGeom prst="rect">
            <a:avLst/>
          </a:prstGeom>
          <a:ln w="0">
            <a:noFill/>
          </a:ln>
        </p:spPr>
      </p:sp>
      <p:sp>
        <p:nvSpPr>
          <p:cNvPr id="461" name="PlaceHolder 3"/>
          <p:cNvSpPr>
            <a:spLocks noGrp="1"/>
          </p:cNvSpPr>
          <p:nvPr>
            <p:ph type="body"/>
          </p:nvPr>
        </p:nvSpPr>
        <p:spPr>
          <a:xfrm>
            <a:off x="755640" y="5079240"/>
            <a:ext cx="6045120" cy="4807800"/>
          </a:xfrm>
          <a:prstGeom prst="rect">
            <a:avLst/>
          </a:prstGeom>
          <a:noFill/>
          <a:ln w="0">
            <a:noFill/>
          </a:ln>
        </p:spPr>
        <p:txBody>
          <a:bodyPr lIns="0" tIns="0" rIns="0" bIns="0" numCol="1" spcCol="0" anchor="ctr">
            <a:noAutofit/>
          </a:bodyPr>
          <a:lstStyle/>
          <a:p>
            <a:pPr marL="216000" indent="-216000">
              <a:buNone/>
            </a:pPr>
            <a:endParaRPr lang="en-US" sz="1800" b="0" u="none" strike="noStrike">
              <a:solidFill>
                <a:srgbClr val="000000"/>
              </a:solidFill>
              <a:uFillTx/>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PlaceHolder 1"/>
          <p:cNvSpPr>
            <a:spLocks noGrp="1"/>
          </p:cNvSpPr>
          <p:nvPr>
            <p:ph type="sldNum" idx="28"/>
          </p:nvPr>
        </p:nvSpPr>
        <p:spPr>
          <a:xfrm>
            <a:off x="4279320" y="10158480"/>
            <a:ext cx="3266280" cy="519120"/>
          </a:xfrm>
          <a:prstGeom prst="rect">
            <a:avLst/>
          </a:prstGeom>
          <a:noFill/>
          <a:ln w="0">
            <a:noFill/>
          </a:ln>
        </p:spPr>
        <p:txBody>
          <a:bodyPr lIns="0" tIns="0" rIns="0" bIns="0" numCol="1" spcCol="0" anchor="b">
            <a:noAutofit/>
          </a:bodyPr>
          <a:lstStyle>
            <a:lvl1pPr indent="0" algn="r" defTabSz="457200">
              <a:lnSpc>
                <a:spcPct val="93000"/>
              </a:lnSpc>
              <a:spcBef>
                <a:spcPts val="113"/>
              </a:spcBef>
              <a:spcAft>
                <a:spcPts val="113"/>
              </a:spcAft>
              <a:buNone/>
              <a:tabLst>
                <a:tab pos="0" algn="l"/>
              </a:tabLst>
              <a:defRPr lang="es-ES" sz="1400" b="0" u="none" strike="noStrike">
                <a:solidFill>
                  <a:srgbClr val="000000"/>
                </a:solidFill>
                <a:uFillTx/>
                <a:latin typeface="Times New Roman"/>
                <a:ea typeface="+mn-ea"/>
              </a:defRPr>
            </a:lvl1pPr>
          </a:lstStyle>
          <a:p>
            <a:pPr indent="0" algn="r" defTabSz="457200">
              <a:lnSpc>
                <a:spcPct val="93000"/>
              </a:lnSpc>
              <a:spcBef>
                <a:spcPts val="113"/>
              </a:spcBef>
              <a:spcAft>
                <a:spcPts val="113"/>
              </a:spcAft>
              <a:buNone/>
              <a:tabLst>
                <a:tab pos="0" algn="l"/>
              </a:tabLst>
            </a:pPr>
            <a:fld id="{9F534915-52A9-4B69-BF45-7A62A8D764B2}" type="slidenum">
              <a:rPr lang="es-ES" sz="1400" b="0" u="none" strike="noStrike">
                <a:solidFill>
                  <a:srgbClr val="000000"/>
                </a:solidFill>
                <a:uFillTx/>
                <a:latin typeface="Times New Roman"/>
                <a:ea typeface="+mn-ea"/>
              </a:rPr>
              <a:t>16</a:t>
            </a:fld>
            <a:endParaRPr lang="en-US" sz="1400" b="0" u="none" strike="noStrike">
              <a:solidFill>
                <a:srgbClr val="000000"/>
              </a:solidFill>
              <a:uFillTx/>
              <a:latin typeface="Times New Roman"/>
            </a:endParaRPr>
          </a:p>
        </p:txBody>
      </p:sp>
      <p:sp>
        <p:nvSpPr>
          <p:cNvPr id="472" name="PlaceHolder 2"/>
          <p:cNvSpPr>
            <a:spLocks noGrp="1" noRot="1" noChangeAspect="1"/>
          </p:cNvSpPr>
          <p:nvPr>
            <p:ph type="sldImg"/>
          </p:nvPr>
        </p:nvSpPr>
        <p:spPr>
          <a:xfrm>
            <a:off x="219075" y="812800"/>
            <a:ext cx="7118350" cy="4005263"/>
          </a:xfrm>
          <a:prstGeom prst="rect">
            <a:avLst/>
          </a:prstGeom>
          <a:ln w="0">
            <a:noFill/>
          </a:ln>
        </p:spPr>
      </p:sp>
      <p:sp>
        <p:nvSpPr>
          <p:cNvPr id="473" name="PlaceHolder 3"/>
          <p:cNvSpPr>
            <a:spLocks noGrp="1"/>
          </p:cNvSpPr>
          <p:nvPr>
            <p:ph type="body"/>
          </p:nvPr>
        </p:nvSpPr>
        <p:spPr>
          <a:xfrm>
            <a:off x="755640" y="5079240"/>
            <a:ext cx="6045120" cy="4807800"/>
          </a:xfrm>
          <a:prstGeom prst="rect">
            <a:avLst/>
          </a:prstGeom>
          <a:noFill/>
          <a:ln w="0">
            <a:noFill/>
          </a:ln>
        </p:spPr>
        <p:txBody>
          <a:bodyPr lIns="0" tIns="0" rIns="0" bIns="0" numCol="1" spcCol="0" anchor="ctr">
            <a:noAutofit/>
          </a:bodyPr>
          <a:lstStyle/>
          <a:p>
            <a:pPr marL="216000" indent="-216000">
              <a:buNone/>
            </a:pPr>
            <a:endParaRPr lang="en-US" sz="1800" b="0" u="none" strike="noStrike">
              <a:solidFill>
                <a:srgbClr val="000000"/>
              </a:solidFill>
              <a:uFillTx/>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4898A-B2CD-3F9F-B4FB-60617508A13D}"/>
            </a:ext>
          </a:extLst>
        </p:cNvPr>
        <p:cNvGrpSpPr/>
        <p:nvPr/>
      </p:nvGrpSpPr>
      <p:grpSpPr>
        <a:xfrm>
          <a:off x="0" y="0"/>
          <a:ext cx="0" cy="0"/>
          <a:chOff x="0" y="0"/>
          <a:chExt cx="0" cy="0"/>
        </a:xfrm>
      </p:grpSpPr>
      <p:sp>
        <p:nvSpPr>
          <p:cNvPr id="471" name="PlaceHolder 1">
            <a:extLst>
              <a:ext uri="{FF2B5EF4-FFF2-40B4-BE49-F238E27FC236}">
                <a16:creationId xmlns:a16="http://schemas.microsoft.com/office/drawing/2014/main" id="{32AEBB12-E3C5-F064-9B65-3E23921A90ED}"/>
              </a:ext>
            </a:extLst>
          </p:cNvPr>
          <p:cNvSpPr>
            <a:spLocks noGrp="1"/>
          </p:cNvSpPr>
          <p:nvPr>
            <p:ph type="sldNum" idx="28"/>
          </p:nvPr>
        </p:nvSpPr>
        <p:spPr>
          <a:xfrm>
            <a:off x="4279320" y="10158480"/>
            <a:ext cx="3266280" cy="519120"/>
          </a:xfrm>
          <a:prstGeom prst="rect">
            <a:avLst/>
          </a:prstGeom>
          <a:noFill/>
          <a:ln w="0">
            <a:noFill/>
          </a:ln>
        </p:spPr>
        <p:txBody>
          <a:bodyPr lIns="0" tIns="0" rIns="0" bIns="0" numCol="1" spcCol="0" anchor="b">
            <a:noAutofit/>
          </a:bodyPr>
          <a:lstStyle>
            <a:lvl1pPr indent="0" algn="r" defTabSz="457200">
              <a:lnSpc>
                <a:spcPct val="93000"/>
              </a:lnSpc>
              <a:spcBef>
                <a:spcPts val="113"/>
              </a:spcBef>
              <a:spcAft>
                <a:spcPts val="113"/>
              </a:spcAft>
              <a:buNone/>
              <a:tabLst>
                <a:tab pos="0" algn="l"/>
              </a:tabLst>
              <a:defRPr lang="es-ES" sz="1400" b="0" u="none" strike="noStrike">
                <a:solidFill>
                  <a:srgbClr val="000000"/>
                </a:solidFill>
                <a:uFillTx/>
                <a:latin typeface="Times New Roman"/>
                <a:ea typeface="+mn-ea"/>
              </a:defRPr>
            </a:lvl1pPr>
          </a:lstStyle>
          <a:p>
            <a:pPr indent="0" algn="r" defTabSz="457200">
              <a:lnSpc>
                <a:spcPct val="93000"/>
              </a:lnSpc>
              <a:spcBef>
                <a:spcPts val="113"/>
              </a:spcBef>
              <a:spcAft>
                <a:spcPts val="113"/>
              </a:spcAft>
              <a:buNone/>
              <a:tabLst>
                <a:tab pos="0" algn="l"/>
              </a:tabLst>
            </a:pPr>
            <a:fld id="{9F534915-52A9-4B69-BF45-7A62A8D764B2}" type="slidenum">
              <a:rPr lang="es-ES" sz="1400" b="0" u="none" strike="noStrike">
                <a:solidFill>
                  <a:srgbClr val="000000"/>
                </a:solidFill>
                <a:uFillTx/>
                <a:latin typeface="Times New Roman"/>
                <a:ea typeface="+mn-ea"/>
              </a:rPr>
              <a:t>17</a:t>
            </a:fld>
            <a:endParaRPr lang="en-US" sz="1400" b="0" u="none" strike="noStrike">
              <a:solidFill>
                <a:srgbClr val="000000"/>
              </a:solidFill>
              <a:uFillTx/>
              <a:latin typeface="Times New Roman"/>
            </a:endParaRPr>
          </a:p>
        </p:txBody>
      </p:sp>
      <p:sp>
        <p:nvSpPr>
          <p:cNvPr id="472" name="PlaceHolder 2">
            <a:extLst>
              <a:ext uri="{FF2B5EF4-FFF2-40B4-BE49-F238E27FC236}">
                <a16:creationId xmlns:a16="http://schemas.microsoft.com/office/drawing/2014/main" id="{44FE9580-B4AD-6194-B556-5C52A654F440}"/>
              </a:ext>
            </a:extLst>
          </p:cNvPr>
          <p:cNvSpPr>
            <a:spLocks noGrp="1" noRot="1" noChangeAspect="1"/>
          </p:cNvSpPr>
          <p:nvPr>
            <p:ph type="sldImg"/>
          </p:nvPr>
        </p:nvSpPr>
        <p:spPr>
          <a:xfrm>
            <a:off x="219075" y="812800"/>
            <a:ext cx="7118350" cy="4005263"/>
          </a:xfrm>
          <a:prstGeom prst="rect">
            <a:avLst/>
          </a:prstGeom>
          <a:ln w="0">
            <a:noFill/>
          </a:ln>
        </p:spPr>
      </p:sp>
      <p:sp>
        <p:nvSpPr>
          <p:cNvPr id="473" name="PlaceHolder 3">
            <a:extLst>
              <a:ext uri="{FF2B5EF4-FFF2-40B4-BE49-F238E27FC236}">
                <a16:creationId xmlns:a16="http://schemas.microsoft.com/office/drawing/2014/main" id="{56B2B752-10D1-A0D2-3E41-2DAF23264CAE}"/>
              </a:ext>
            </a:extLst>
          </p:cNvPr>
          <p:cNvSpPr>
            <a:spLocks noGrp="1"/>
          </p:cNvSpPr>
          <p:nvPr>
            <p:ph type="body"/>
          </p:nvPr>
        </p:nvSpPr>
        <p:spPr>
          <a:xfrm>
            <a:off x="755640" y="5079240"/>
            <a:ext cx="6045120" cy="4807800"/>
          </a:xfrm>
          <a:prstGeom prst="rect">
            <a:avLst/>
          </a:prstGeom>
          <a:noFill/>
          <a:ln w="0">
            <a:noFill/>
          </a:ln>
        </p:spPr>
        <p:txBody>
          <a:bodyPr lIns="0" tIns="0" rIns="0" bIns="0" numCol="1" spcCol="0" anchor="ctr">
            <a:noAutofit/>
          </a:bodyPr>
          <a:lstStyle/>
          <a:p>
            <a:pPr marL="216000" indent="-216000">
              <a:buNone/>
            </a:pPr>
            <a:endParaRPr lang="en-US" sz="1800" b="0" u="none" strike="noStrike">
              <a:solidFill>
                <a:srgbClr val="000000"/>
              </a:solidFill>
              <a:uFillTx/>
              <a:latin typeface="Arial"/>
            </a:endParaRPr>
          </a:p>
        </p:txBody>
      </p:sp>
    </p:spTree>
    <p:extLst>
      <p:ext uri="{BB962C8B-B14F-4D97-AF65-F5344CB8AC3E}">
        <p14:creationId xmlns:p14="http://schemas.microsoft.com/office/powerpoint/2010/main" val="3733301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3443f1ad95a_0_2164: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5" name="Google Shape;965;g3443f1ad95a_0_216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PlaceHolder 1"/>
          <p:cNvSpPr>
            <a:spLocks noGrp="1"/>
          </p:cNvSpPr>
          <p:nvPr>
            <p:ph type="sldNum" idx="29"/>
          </p:nvPr>
        </p:nvSpPr>
        <p:spPr>
          <a:xfrm>
            <a:off x="4279320" y="10158480"/>
            <a:ext cx="3266280" cy="519120"/>
          </a:xfrm>
          <a:prstGeom prst="rect">
            <a:avLst/>
          </a:prstGeom>
          <a:noFill/>
          <a:ln w="0">
            <a:noFill/>
          </a:ln>
        </p:spPr>
        <p:txBody>
          <a:bodyPr lIns="0" tIns="0" rIns="0" bIns="0" numCol="1" spcCol="0" anchor="b">
            <a:noAutofit/>
          </a:bodyPr>
          <a:lstStyle>
            <a:lvl1pPr indent="0" algn="r" defTabSz="457200">
              <a:lnSpc>
                <a:spcPct val="93000"/>
              </a:lnSpc>
              <a:spcBef>
                <a:spcPts val="113"/>
              </a:spcBef>
              <a:spcAft>
                <a:spcPts val="113"/>
              </a:spcAft>
              <a:buNone/>
              <a:tabLst>
                <a:tab pos="0" algn="l"/>
              </a:tabLst>
              <a:defRPr lang="es-ES" sz="1400" b="0" u="none" strike="noStrike">
                <a:solidFill>
                  <a:srgbClr val="000000"/>
                </a:solidFill>
                <a:uFillTx/>
                <a:latin typeface="Times New Roman"/>
                <a:ea typeface="+mn-ea"/>
              </a:defRPr>
            </a:lvl1pPr>
          </a:lstStyle>
          <a:p>
            <a:pPr indent="0" algn="r" defTabSz="457200">
              <a:lnSpc>
                <a:spcPct val="93000"/>
              </a:lnSpc>
              <a:spcBef>
                <a:spcPts val="113"/>
              </a:spcBef>
              <a:spcAft>
                <a:spcPts val="113"/>
              </a:spcAft>
              <a:buNone/>
              <a:tabLst>
                <a:tab pos="0" algn="l"/>
              </a:tabLst>
            </a:pPr>
            <a:fld id="{2641B77A-752C-4DEC-9DCE-FDCFC84A6C77}" type="slidenum">
              <a:rPr lang="es-ES" sz="1400" b="0" u="none" strike="noStrike">
                <a:solidFill>
                  <a:srgbClr val="000000"/>
                </a:solidFill>
                <a:uFillTx/>
                <a:latin typeface="Times New Roman"/>
                <a:ea typeface="+mn-ea"/>
              </a:rPr>
              <a:t>19</a:t>
            </a:fld>
            <a:endParaRPr lang="en-US" sz="1400" b="0" u="none" strike="noStrike">
              <a:solidFill>
                <a:srgbClr val="000000"/>
              </a:solidFill>
              <a:uFillTx/>
              <a:latin typeface="Times New Roman"/>
            </a:endParaRPr>
          </a:p>
        </p:txBody>
      </p:sp>
      <p:sp>
        <p:nvSpPr>
          <p:cNvPr id="475" name="PlaceHolder 2"/>
          <p:cNvSpPr>
            <a:spLocks noGrp="1"/>
          </p:cNvSpPr>
          <p:nvPr>
            <p:ph type="body"/>
          </p:nvPr>
        </p:nvSpPr>
        <p:spPr>
          <a:xfrm>
            <a:off x="700200" y="4474440"/>
            <a:ext cx="5607000" cy="3658320"/>
          </a:xfrm>
          <a:prstGeom prst="rect">
            <a:avLst/>
          </a:prstGeom>
          <a:noFill/>
          <a:ln w="0">
            <a:noFill/>
          </a:ln>
        </p:spPr>
        <p:txBody>
          <a:bodyPr lIns="0" tIns="0" rIns="0" bIns="0" numCol="1" spcCol="0" anchor="ctr">
            <a:noAutofit/>
          </a:bodyPr>
          <a:lstStyle/>
          <a:p>
            <a:pPr marL="216000" indent="-216000">
              <a:buNone/>
            </a:pPr>
            <a:endParaRPr lang="en-US" sz="1800" b="0" u="none" strike="noStrike">
              <a:solidFill>
                <a:srgbClr val="000000"/>
              </a:solidFill>
              <a:uFillTx/>
              <a:latin typeface="Arial"/>
            </a:endParaRPr>
          </a:p>
        </p:txBody>
      </p:sp>
      <p:sp>
        <p:nvSpPr>
          <p:cNvPr id="476" name="PlaceHolder 3"/>
          <p:cNvSpPr>
            <a:spLocks noGrp="1" noRot="1" noChangeAspect="1"/>
          </p:cNvSpPr>
          <p:nvPr>
            <p:ph type="sldImg"/>
          </p:nvPr>
        </p:nvSpPr>
        <p:spPr>
          <a:xfrm>
            <a:off x="719138" y="1162050"/>
            <a:ext cx="5570537" cy="3135313"/>
          </a:xfrm>
          <a:prstGeom prst="rect">
            <a:avLst/>
          </a:prstGeom>
          <a:ln w="0">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p:cNvSpPr>
          <p:nvPr>
            <p:ph type="sldNum" idx="21"/>
          </p:nvPr>
        </p:nvSpPr>
        <p:spPr>
          <a:xfrm>
            <a:off x="4279320" y="10158480"/>
            <a:ext cx="3266280" cy="519120"/>
          </a:xfrm>
          <a:prstGeom prst="rect">
            <a:avLst/>
          </a:prstGeom>
          <a:noFill/>
          <a:ln w="0">
            <a:noFill/>
          </a:ln>
        </p:spPr>
        <p:txBody>
          <a:bodyPr lIns="0" tIns="0" rIns="0" bIns="0" numCol="1" spcCol="0" anchor="b">
            <a:noAutofit/>
          </a:bodyPr>
          <a:lstStyle>
            <a:lvl1pPr indent="0" algn="r" defTabSz="457200">
              <a:lnSpc>
                <a:spcPct val="93000"/>
              </a:lnSpc>
              <a:spcBef>
                <a:spcPts val="113"/>
              </a:spcBef>
              <a:spcAft>
                <a:spcPts val="113"/>
              </a:spcAft>
              <a:buNone/>
              <a:tabLst>
                <a:tab pos="0" algn="l"/>
              </a:tabLst>
              <a:defRPr lang="es-ES" sz="1400" b="0" u="none" strike="noStrike">
                <a:solidFill>
                  <a:srgbClr val="000000"/>
                </a:solidFill>
                <a:uFillTx/>
                <a:latin typeface="Times New Roman"/>
                <a:ea typeface="+mn-ea"/>
              </a:defRPr>
            </a:lvl1pPr>
          </a:lstStyle>
          <a:p>
            <a:pPr indent="0" algn="r" defTabSz="457200">
              <a:lnSpc>
                <a:spcPct val="93000"/>
              </a:lnSpc>
              <a:spcBef>
                <a:spcPts val="113"/>
              </a:spcBef>
              <a:spcAft>
                <a:spcPts val="113"/>
              </a:spcAft>
              <a:buNone/>
              <a:tabLst>
                <a:tab pos="0" algn="l"/>
              </a:tabLst>
            </a:pPr>
            <a:fld id="{D2226253-A237-448C-A99E-24050B26FAA4}" type="slidenum">
              <a:rPr lang="es-ES" sz="1400" b="0" u="none" strike="noStrike">
                <a:solidFill>
                  <a:srgbClr val="000000"/>
                </a:solidFill>
                <a:uFillTx/>
                <a:latin typeface="Times New Roman"/>
                <a:ea typeface="+mn-ea"/>
              </a:rPr>
              <a:t>20</a:t>
            </a:fld>
            <a:endParaRPr lang="en-US" sz="1400" b="0" u="none" strike="noStrike">
              <a:solidFill>
                <a:srgbClr val="000000"/>
              </a:solidFill>
              <a:uFillTx/>
              <a:latin typeface="Times New Roman"/>
            </a:endParaRPr>
          </a:p>
        </p:txBody>
      </p:sp>
      <p:sp>
        <p:nvSpPr>
          <p:cNvPr id="451" name="PlaceHolder 2"/>
          <p:cNvSpPr>
            <a:spLocks noGrp="1" noRot="1" noChangeAspect="1"/>
          </p:cNvSpPr>
          <p:nvPr>
            <p:ph type="sldImg"/>
          </p:nvPr>
        </p:nvSpPr>
        <p:spPr>
          <a:xfrm>
            <a:off x="219075" y="812800"/>
            <a:ext cx="7118350" cy="4005263"/>
          </a:xfrm>
          <a:prstGeom prst="rect">
            <a:avLst/>
          </a:prstGeom>
          <a:ln w="0">
            <a:noFill/>
          </a:ln>
        </p:spPr>
      </p:sp>
      <p:sp>
        <p:nvSpPr>
          <p:cNvPr id="452" name="PlaceHolder 3"/>
          <p:cNvSpPr>
            <a:spLocks noGrp="1"/>
          </p:cNvSpPr>
          <p:nvPr>
            <p:ph type="body"/>
          </p:nvPr>
        </p:nvSpPr>
        <p:spPr>
          <a:xfrm>
            <a:off x="755640" y="5079240"/>
            <a:ext cx="6045120" cy="4807800"/>
          </a:xfrm>
          <a:prstGeom prst="rect">
            <a:avLst/>
          </a:prstGeom>
          <a:noFill/>
          <a:ln w="0">
            <a:noFill/>
          </a:ln>
        </p:spPr>
        <p:txBody>
          <a:bodyPr lIns="0" tIns="0" rIns="0" bIns="0" numCol="1" spcCol="0" anchor="ctr">
            <a:noAutofit/>
          </a:bodyPr>
          <a:lstStyle/>
          <a:p>
            <a:pPr marL="216000" indent="-216000">
              <a:buNone/>
            </a:pPr>
            <a:endParaRPr lang="en-US" sz="1800" b="0" u="none" strike="noStrike">
              <a:solidFill>
                <a:srgbClr val="000000"/>
              </a:solidFill>
              <a:uFillTx/>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PlaceHolder 1"/>
          <p:cNvSpPr>
            <a:spLocks noGrp="1" noRot="1" noChangeAspect="1"/>
          </p:cNvSpPr>
          <p:nvPr>
            <p:ph type="sldImg"/>
          </p:nvPr>
        </p:nvSpPr>
        <p:spPr>
          <a:xfrm>
            <a:off x="717550" y="1162050"/>
            <a:ext cx="5575300" cy="3136900"/>
          </a:xfrm>
          <a:prstGeom prst="rect">
            <a:avLst/>
          </a:prstGeom>
          <a:ln w="0">
            <a:noFill/>
          </a:ln>
        </p:spPr>
      </p:sp>
      <p:sp>
        <p:nvSpPr>
          <p:cNvPr id="606" name="PlaceHolder 2"/>
          <p:cNvSpPr>
            <a:spLocks noGrp="1"/>
          </p:cNvSpPr>
          <p:nvPr>
            <p:ph type="body"/>
          </p:nvPr>
        </p:nvSpPr>
        <p:spPr>
          <a:xfrm>
            <a:off x="700920" y="4473720"/>
            <a:ext cx="5608080" cy="3660120"/>
          </a:xfrm>
          <a:prstGeom prst="rect">
            <a:avLst/>
          </a:prstGeom>
          <a:noFill/>
          <a:ln w="0">
            <a:noFill/>
          </a:ln>
        </p:spPr>
        <p:txBody>
          <a:bodyPr lIns="92520" tIns="46080" rIns="92520" bIns="46080" anchor="t">
            <a:noAutofit/>
          </a:bodyPr>
          <a:lstStyle/>
          <a:p>
            <a:pPr marL="216000" indent="-216000">
              <a:buNone/>
            </a:pPr>
            <a:endParaRPr lang="en-US" sz="1200" b="0" u="none" strike="noStrike">
              <a:solidFill>
                <a:schemeClr val="dk1"/>
              </a:solidFill>
              <a:uFillTx/>
              <a:latin typeface="Calibri"/>
              <a:ea typeface="Calibri"/>
            </a:endParaRPr>
          </a:p>
        </p:txBody>
      </p:sp>
      <p:sp>
        <p:nvSpPr>
          <p:cNvPr id="607" name="PlaceHolder 3"/>
          <p:cNvSpPr>
            <a:spLocks noGrp="1"/>
          </p:cNvSpPr>
          <p:nvPr>
            <p:ph type="sldNum" idx="41"/>
          </p:nvPr>
        </p:nvSpPr>
        <p:spPr>
          <a:xfrm>
            <a:off x="3970440" y="8829720"/>
            <a:ext cx="3037320" cy="466200"/>
          </a:xfrm>
          <a:prstGeom prst="rect">
            <a:avLst/>
          </a:prstGeom>
          <a:noFill/>
          <a:ln w="0">
            <a:noFill/>
          </a:ln>
        </p:spPr>
        <p:txBody>
          <a:bodyPr lIns="92520" tIns="46080" rIns="92520" bIns="46080" anchor="b">
            <a:noAutofit/>
          </a:bodyPr>
          <a:lstStyle>
            <a:lvl1pPr indent="0" algn="r">
              <a:lnSpc>
                <a:spcPct val="100000"/>
              </a:lnSpc>
              <a:buNone/>
              <a:tabLst>
                <a:tab pos="0" algn="l"/>
              </a:tabLst>
              <a:defRPr lang="en-US" sz="1400" b="0" u="none" strike="noStrike">
                <a:solidFill>
                  <a:srgbClr val="000000"/>
                </a:solidFill>
                <a:uFillTx/>
                <a:latin typeface="Calibri"/>
                <a:ea typeface="Calibri"/>
              </a:defRPr>
            </a:lvl1pPr>
          </a:lstStyle>
          <a:p>
            <a:pPr indent="0" algn="r">
              <a:lnSpc>
                <a:spcPct val="100000"/>
              </a:lnSpc>
              <a:buNone/>
              <a:tabLst>
                <a:tab pos="0" algn="l"/>
              </a:tabLst>
            </a:pPr>
            <a:fld id="{BA5E0C9D-D274-44FB-93B0-A0038161C84A}" type="slidenum">
              <a:rPr lang="en-US" sz="1400" b="0" u="none" strike="noStrike">
                <a:solidFill>
                  <a:srgbClr val="000000"/>
                </a:solidFill>
                <a:uFillTx/>
                <a:latin typeface="Calibri"/>
                <a:ea typeface="Calibri"/>
              </a:rPr>
              <a:t>21</a:t>
            </a:fld>
            <a:endParaRPr lang="en-US" sz="1400" b="0" u="none" strike="noStrike">
              <a:solidFill>
                <a:srgbClr val="000000"/>
              </a:solidFill>
              <a:uFillTx/>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PlaceHolder 1"/>
          <p:cNvSpPr>
            <a:spLocks noGrp="1" noRot="1" noChangeAspect="1"/>
          </p:cNvSpPr>
          <p:nvPr>
            <p:ph type="sldImg"/>
          </p:nvPr>
        </p:nvSpPr>
        <p:spPr>
          <a:xfrm>
            <a:off x="717550" y="1162050"/>
            <a:ext cx="5575300" cy="3136900"/>
          </a:xfrm>
          <a:prstGeom prst="rect">
            <a:avLst/>
          </a:prstGeom>
          <a:ln w="0">
            <a:noFill/>
          </a:ln>
        </p:spPr>
      </p:sp>
      <p:sp>
        <p:nvSpPr>
          <p:cNvPr id="609" name="PlaceHolder 2"/>
          <p:cNvSpPr>
            <a:spLocks noGrp="1"/>
          </p:cNvSpPr>
          <p:nvPr>
            <p:ph type="body"/>
          </p:nvPr>
        </p:nvSpPr>
        <p:spPr>
          <a:xfrm>
            <a:off x="700920" y="4473720"/>
            <a:ext cx="5608080" cy="3660120"/>
          </a:xfrm>
          <a:prstGeom prst="rect">
            <a:avLst/>
          </a:prstGeom>
          <a:noFill/>
          <a:ln w="0">
            <a:noFill/>
          </a:ln>
        </p:spPr>
        <p:txBody>
          <a:bodyPr lIns="92520" tIns="46080" rIns="92520" bIns="46080" anchor="t">
            <a:noAutofit/>
          </a:bodyPr>
          <a:lstStyle/>
          <a:p>
            <a:pPr marL="216000" indent="-216000">
              <a:buNone/>
            </a:pPr>
            <a:endParaRPr lang="en-US" sz="1200" b="0" u="none" strike="noStrike">
              <a:solidFill>
                <a:schemeClr val="dk1"/>
              </a:solidFill>
              <a:uFillTx/>
              <a:latin typeface="Calibri"/>
              <a:ea typeface="Calibri"/>
            </a:endParaRPr>
          </a:p>
        </p:txBody>
      </p:sp>
      <p:sp>
        <p:nvSpPr>
          <p:cNvPr id="610" name="PlaceHolder 3"/>
          <p:cNvSpPr>
            <a:spLocks noGrp="1"/>
          </p:cNvSpPr>
          <p:nvPr>
            <p:ph type="sldNum" idx="42"/>
          </p:nvPr>
        </p:nvSpPr>
        <p:spPr>
          <a:xfrm>
            <a:off x="3970440" y="8829720"/>
            <a:ext cx="3037320" cy="466200"/>
          </a:xfrm>
          <a:prstGeom prst="rect">
            <a:avLst/>
          </a:prstGeom>
          <a:noFill/>
          <a:ln w="0">
            <a:noFill/>
          </a:ln>
        </p:spPr>
        <p:txBody>
          <a:bodyPr lIns="92520" tIns="46080" rIns="92520" bIns="46080" anchor="b">
            <a:noAutofit/>
          </a:bodyPr>
          <a:lstStyle>
            <a:lvl1pPr indent="0" algn="r">
              <a:lnSpc>
                <a:spcPct val="100000"/>
              </a:lnSpc>
              <a:buNone/>
              <a:tabLst>
                <a:tab pos="0" algn="l"/>
              </a:tabLst>
              <a:defRPr lang="en-US" sz="1400" b="0" u="none" strike="noStrike">
                <a:solidFill>
                  <a:srgbClr val="000000"/>
                </a:solidFill>
                <a:uFillTx/>
                <a:latin typeface="Calibri"/>
                <a:ea typeface="Calibri"/>
              </a:defRPr>
            </a:lvl1pPr>
          </a:lstStyle>
          <a:p>
            <a:pPr indent="0" algn="r">
              <a:lnSpc>
                <a:spcPct val="100000"/>
              </a:lnSpc>
              <a:buNone/>
              <a:tabLst>
                <a:tab pos="0" algn="l"/>
              </a:tabLst>
            </a:pPr>
            <a:fld id="{8B5DD5B3-B208-4283-8574-8DFE1690A3D0}" type="slidenum">
              <a:rPr lang="en-US" sz="1400" b="0" u="none" strike="noStrike">
                <a:solidFill>
                  <a:srgbClr val="000000"/>
                </a:solidFill>
                <a:uFillTx/>
                <a:latin typeface="Calibri"/>
                <a:ea typeface="Calibri"/>
              </a:rPr>
              <a:t>22</a:t>
            </a:fld>
            <a:endParaRPr lang="en-US" sz="1400" b="0" u="none" strike="noStrike">
              <a:solidFill>
                <a:srgbClr val="000000"/>
              </a:solidFill>
              <a:uFillTx/>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PlaceHolder 1"/>
          <p:cNvSpPr>
            <a:spLocks noGrp="1" noRot="1" noChangeAspect="1"/>
          </p:cNvSpPr>
          <p:nvPr>
            <p:ph type="sldImg"/>
          </p:nvPr>
        </p:nvSpPr>
        <p:spPr>
          <a:xfrm>
            <a:off x="717550" y="1162050"/>
            <a:ext cx="5575300" cy="3136900"/>
          </a:xfrm>
          <a:prstGeom prst="rect">
            <a:avLst/>
          </a:prstGeom>
          <a:ln w="0">
            <a:noFill/>
          </a:ln>
        </p:spPr>
      </p:sp>
      <p:sp>
        <p:nvSpPr>
          <p:cNvPr id="612" name="PlaceHolder 2"/>
          <p:cNvSpPr>
            <a:spLocks noGrp="1"/>
          </p:cNvSpPr>
          <p:nvPr>
            <p:ph type="body"/>
          </p:nvPr>
        </p:nvSpPr>
        <p:spPr>
          <a:xfrm>
            <a:off x="700920" y="4473720"/>
            <a:ext cx="5608080" cy="3660120"/>
          </a:xfrm>
          <a:prstGeom prst="rect">
            <a:avLst/>
          </a:prstGeom>
          <a:noFill/>
          <a:ln w="0">
            <a:noFill/>
          </a:ln>
        </p:spPr>
        <p:txBody>
          <a:bodyPr lIns="92520" tIns="46080" rIns="92520" bIns="46080" anchor="t">
            <a:noAutofit/>
          </a:bodyPr>
          <a:lstStyle/>
          <a:p>
            <a:pPr marL="216000" indent="-216000">
              <a:buNone/>
            </a:pPr>
            <a:endParaRPr lang="en-US" sz="1200" b="0" u="none" strike="noStrike">
              <a:solidFill>
                <a:schemeClr val="dk1"/>
              </a:solidFill>
              <a:uFillTx/>
              <a:latin typeface="Calibri"/>
              <a:ea typeface="Calibri"/>
            </a:endParaRPr>
          </a:p>
        </p:txBody>
      </p:sp>
      <p:sp>
        <p:nvSpPr>
          <p:cNvPr id="613" name="PlaceHolder 3"/>
          <p:cNvSpPr>
            <a:spLocks noGrp="1"/>
          </p:cNvSpPr>
          <p:nvPr>
            <p:ph type="sldNum" idx="43"/>
          </p:nvPr>
        </p:nvSpPr>
        <p:spPr>
          <a:xfrm>
            <a:off x="3970440" y="8829720"/>
            <a:ext cx="3037320" cy="466200"/>
          </a:xfrm>
          <a:prstGeom prst="rect">
            <a:avLst/>
          </a:prstGeom>
          <a:noFill/>
          <a:ln w="0">
            <a:noFill/>
          </a:ln>
        </p:spPr>
        <p:txBody>
          <a:bodyPr lIns="92520" tIns="46080" rIns="92520" bIns="46080" anchor="b">
            <a:noAutofit/>
          </a:bodyPr>
          <a:lstStyle>
            <a:lvl1pPr indent="0" algn="r">
              <a:lnSpc>
                <a:spcPct val="100000"/>
              </a:lnSpc>
              <a:buNone/>
              <a:tabLst>
                <a:tab pos="0" algn="l"/>
              </a:tabLst>
              <a:defRPr lang="en-US" sz="1400" b="0" u="none" strike="noStrike">
                <a:solidFill>
                  <a:srgbClr val="000000"/>
                </a:solidFill>
                <a:uFillTx/>
                <a:latin typeface="Calibri"/>
                <a:ea typeface="Calibri"/>
              </a:defRPr>
            </a:lvl1pPr>
          </a:lstStyle>
          <a:p>
            <a:pPr indent="0" algn="r">
              <a:lnSpc>
                <a:spcPct val="100000"/>
              </a:lnSpc>
              <a:buNone/>
              <a:tabLst>
                <a:tab pos="0" algn="l"/>
              </a:tabLst>
            </a:pPr>
            <a:fld id="{C96822F9-B024-4B43-A76B-EC16E129E05A}" type="slidenum">
              <a:rPr lang="en-US" sz="1400" b="0" u="none" strike="noStrike">
                <a:solidFill>
                  <a:srgbClr val="000000"/>
                </a:solidFill>
                <a:uFillTx/>
                <a:latin typeface="Calibri"/>
                <a:ea typeface="Calibri"/>
              </a:rPr>
              <a:t>23</a:t>
            </a:fld>
            <a:endParaRPr lang="en-US" sz="1400" b="0" u="none" strike="noStrike">
              <a:solidFill>
                <a:srgbClr val="000000"/>
              </a:solidFill>
              <a:uFillTx/>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3443f1ad95a_0_81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9" name="Google Shape;1639;g3443f1ad95a_0_8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Arial"/>
              <a:ea typeface="Arial"/>
              <a:cs typeface="Arial"/>
              <a:sym typeface="Arial"/>
            </a:endParaRPr>
          </a:p>
        </p:txBody>
      </p:sp>
      <p:sp>
        <p:nvSpPr>
          <p:cNvPr id="1640" name="Google Shape;1640;g3443f1ad95a_0_8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3443f1ad95a_0_2011: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g3443f1ad95a_0_20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3443f1ad95a_0_82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50" name="Google Shape;1650;g3443f1ad95a_0_8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Arial"/>
              <a:ea typeface="Arial"/>
              <a:cs typeface="Arial"/>
              <a:sym typeface="Arial"/>
            </a:endParaRPr>
          </a:p>
        </p:txBody>
      </p:sp>
      <p:sp>
        <p:nvSpPr>
          <p:cNvPr id="1651" name="Google Shape;1651;g3443f1ad95a_0_8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3443f1ad95a_0_83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0" name="Google Shape;1660;g3443f1ad95a_0_8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Arial"/>
              <a:ea typeface="Arial"/>
              <a:cs typeface="Arial"/>
              <a:sym typeface="Arial"/>
            </a:endParaRPr>
          </a:p>
        </p:txBody>
      </p:sp>
      <p:sp>
        <p:nvSpPr>
          <p:cNvPr id="1661" name="Google Shape;1661;g3443f1ad95a_0_8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3443f1ad95a_0_84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71" name="Google Shape;1671;g3443f1ad95a_0_8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Arial"/>
              <a:ea typeface="Arial"/>
              <a:cs typeface="Arial"/>
              <a:sym typeface="Arial"/>
            </a:endParaRPr>
          </a:p>
        </p:txBody>
      </p:sp>
      <p:sp>
        <p:nvSpPr>
          <p:cNvPr id="1672" name="Google Shape;1672;g3443f1ad95a_0_8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PlaceHolder 1"/>
          <p:cNvSpPr>
            <a:spLocks noGrp="1"/>
          </p:cNvSpPr>
          <p:nvPr>
            <p:ph type="sldNum" idx="20"/>
          </p:nvPr>
        </p:nvSpPr>
        <p:spPr>
          <a:xfrm>
            <a:off x="4279320" y="10158480"/>
            <a:ext cx="3266280" cy="519120"/>
          </a:xfrm>
          <a:prstGeom prst="rect">
            <a:avLst/>
          </a:prstGeom>
          <a:noFill/>
          <a:ln w="0">
            <a:noFill/>
          </a:ln>
        </p:spPr>
        <p:txBody>
          <a:bodyPr lIns="0" tIns="0" rIns="0" bIns="0" numCol="1" spcCol="0" anchor="b">
            <a:noAutofit/>
          </a:bodyPr>
          <a:lstStyle>
            <a:lvl1pPr indent="0" algn="r" defTabSz="457200">
              <a:lnSpc>
                <a:spcPct val="93000"/>
              </a:lnSpc>
              <a:spcBef>
                <a:spcPts val="113"/>
              </a:spcBef>
              <a:spcAft>
                <a:spcPts val="113"/>
              </a:spcAft>
              <a:buNone/>
              <a:tabLst>
                <a:tab pos="0" algn="l"/>
              </a:tabLst>
              <a:defRPr lang="es-ES" sz="1400" b="0" u="none" strike="noStrike">
                <a:solidFill>
                  <a:srgbClr val="000000"/>
                </a:solidFill>
                <a:uFillTx/>
                <a:latin typeface="Times New Roman"/>
                <a:ea typeface="+mn-ea"/>
              </a:defRPr>
            </a:lvl1pPr>
          </a:lstStyle>
          <a:p>
            <a:pPr indent="0" algn="r" defTabSz="457200">
              <a:lnSpc>
                <a:spcPct val="93000"/>
              </a:lnSpc>
              <a:spcBef>
                <a:spcPts val="113"/>
              </a:spcBef>
              <a:spcAft>
                <a:spcPts val="113"/>
              </a:spcAft>
              <a:buNone/>
              <a:tabLst>
                <a:tab pos="0" algn="l"/>
              </a:tabLst>
            </a:pPr>
            <a:fld id="{0261CD98-EC11-4EFE-A0BA-D0BF91011706}" type="slidenum">
              <a:rPr lang="es-ES" sz="1400" b="0" u="none" strike="noStrike">
                <a:solidFill>
                  <a:srgbClr val="000000"/>
                </a:solidFill>
                <a:uFillTx/>
                <a:latin typeface="Times New Roman"/>
                <a:ea typeface="+mn-ea"/>
              </a:rPr>
              <a:t>5</a:t>
            </a:fld>
            <a:endParaRPr lang="en-US" sz="1400" b="0" u="none" strike="noStrike">
              <a:solidFill>
                <a:srgbClr val="000000"/>
              </a:solidFill>
              <a:uFillTx/>
              <a:latin typeface="Times New Roman"/>
            </a:endParaRPr>
          </a:p>
        </p:txBody>
      </p:sp>
      <p:sp>
        <p:nvSpPr>
          <p:cNvPr id="448" name="PlaceHolder 2"/>
          <p:cNvSpPr>
            <a:spLocks noGrp="1" noRot="1" noChangeAspect="1"/>
          </p:cNvSpPr>
          <p:nvPr>
            <p:ph type="sldImg"/>
          </p:nvPr>
        </p:nvSpPr>
        <p:spPr>
          <a:xfrm>
            <a:off x="219075" y="812800"/>
            <a:ext cx="7118350" cy="4005263"/>
          </a:xfrm>
          <a:prstGeom prst="rect">
            <a:avLst/>
          </a:prstGeom>
          <a:ln w="0">
            <a:noFill/>
          </a:ln>
        </p:spPr>
      </p:sp>
      <p:sp>
        <p:nvSpPr>
          <p:cNvPr id="449" name="PlaceHolder 3"/>
          <p:cNvSpPr>
            <a:spLocks noGrp="1"/>
          </p:cNvSpPr>
          <p:nvPr>
            <p:ph type="body"/>
          </p:nvPr>
        </p:nvSpPr>
        <p:spPr>
          <a:xfrm>
            <a:off x="755640" y="5079240"/>
            <a:ext cx="6045120" cy="4807800"/>
          </a:xfrm>
          <a:prstGeom prst="rect">
            <a:avLst/>
          </a:prstGeom>
          <a:noFill/>
          <a:ln w="0">
            <a:noFill/>
          </a:ln>
        </p:spPr>
        <p:txBody>
          <a:bodyPr lIns="0" tIns="0" rIns="0" bIns="0" numCol="1" spcCol="0" anchor="ctr">
            <a:noAutofit/>
          </a:bodyPr>
          <a:lstStyle/>
          <a:p>
            <a:pPr marL="216000" indent="-216000">
              <a:buNone/>
            </a:pPr>
            <a:endParaRPr lang="en-US" sz="1800" b="0" u="none" strike="noStrike">
              <a:solidFill>
                <a:srgbClr val="000000"/>
              </a:solidFill>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PlaceHolder 1"/>
          <p:cNvSpPr>
            <a:spLocks noGrp="1"/>
          </p:cNvSpPr>
          <p:nvPr>
            <p:ph type="sldNum" idx="26"/>
          </p:nvPr>
        </p:nvSpPr>
        <p:spPr>
          <a:xfrm>
            <a:off x="4279320" y="10158480"/>
            <a:ext cx="3265920" cy="518760"/>
          </a:xfrm>
          <a:prstGeom prst="rect">
            <a:avLst/>
          </a:prstGeom>
          <a:noFill/>
          <a:ln w="0">
            <a:noFill/>
          </a:ln>
        </p:spPr>
        <p:txBody>
          <a:bodyPr lIns="0" tIns="0" rIns="0" bIns="0" numCol="1" spcCol="0" anchor="b">
            <a:noAutofit/>
          </a:bodyPr>
          <a:lstStyle>
            <a:lvl1pPr indent="0" algn="r" defTabSz="457200">
              <a:lnSpc>
                <a:spcPct val="93000"/>
              </a:lnSpc>
              <a:spcBef>
                <a:spcPts val="113"/>
              </a:spcBef>
              <a:spcAft>
                <a:spcPts val="113"/>
              </a:spcAft>
              <a:buNone/>
              <a:tabLst>
                <a:tab pos="0" algn="l"/>
              </a:tabLst>
              <a:defRPr lang="es-ES" sz="1400" b="0" u="none" strike="noStrike">
                <a:solidFill>
                  <a:srgbClr val="000000"/>
                </a:solidFill>
                <a:uFillTx/>
                <a:latin typeface="Times New Roman"/>
                <a:ea typeface="+mn-ea"/>
              </a:defRPr>
            </a:lvl1pPr>
          </a:lstStyle>
          <a:p>
            <a:pPr indent="0" algn="r" defTabSz="457200">
              <a:lnSpc>
                <a:spcPct val="93000"/>
              </a:lnSpc>
              <a:spcBef>
                <a:spcPts val="113"/>
              </a:spcBef>
              <a:spcAft>
                <a:spcPts val="113"/>
              </a:spcAft>
              <a:buNone/>
              <a:tabLst>
                <a:tab pos="0" algn="l"/>
              </a:tabLst>
            </a:pPr>
            <a:fld id="{57A27398-5B44-4F14-9CCA-1E42379AD310}" type="slidenum">
              <a:rPr lang="es-ES" sz="1400" b="0" u="none" strike="noStrike">
                <a:solidFill>
                  <a:srgbClr val="000000"/>
                </a:solidFill>
                <a:uFillTx/>
                <a:latin typeface="Times New Roman"/>
                <a:ea typeface="+mn-ea"/>
              </a:rPr>
              <a:t>6</a:t>
            </a:fld>
            <a:endParaRPr lang="en-US" sz="1400" b="0" u="none" strike="noStrike">
              <a:solidFill>
                <a:srgbClr val="000000"/>
              </a:solidFill>
              <a:uFillTx/>
              <a:latin typeface="Times New Roman"/>
            </a:endParaRPr>
          </a:p>
        </p:txBody>
      </p:sp>
      <p:sp>
        <p:nvSpPr>
          <p:cNvPr id="557" name="PlaceHolder 2"/>
          <p:cNvSpPr>
            <a:spLocks noGrp="1" noRot="1" noChangeAspect="1"/>
          </p:cNvSpPr>
          <p:nvPr>
            <p:ph type="sldImg"/>
          </p:nvPr>
        </p:nvSpPr>
        <p:spPr>
          <a:xfrm>
            <a:off x="0" y="812800"/>
            <a:ext cx="0" cy="0"/>
          </a:xfrm>
          <a:prstGeom prst="rect">
            <a:avLst/>
          </a:prstGeom>
          <a:ln w="0">
            <a:noFill/>
          </a:ln>
        </p:spPr>
      </p:sp>
      <p:sp>
        <p:nvSpPr>
          <p:cNvPr id="558" name="PlaceHolder 3"/>
          <p:cNvSpPr>
            <a:spLocks noGrp="1"/>
          </p:cNvSpPr>
          <p:nvPr>
            <p:ph type="body"/>
          </p:nvPr>
        </p:nvSpPr>
        <p:spPr>
          <a:xfrm>
            <a:off x="701640" y="4474440"/>
            <a:ext cx="5608440" cy="3659760"/>
          </a:xfrm>
          <a:prstGeom prst="rect">
            <a:avLst/>
          </a:prstGeom>
          <a:noFill/>
          <a:ln w="0">
            <a:noFill/>
          </a:ln>
        </p:spPr>
        <p:txBody>
          <a:bodyPr lIns="0" tIns="0" rIns="0" bIns="0" numCol="1" spcCol="0" anchor="ctr">
            <a:noAutofit/>
          </a:bodyPr>
          <a:lstStyle/>
          <a:p>
            <a:pPr marL="216000" indent="-216000">
              <a:buNone/>
            </a:pPr>
            <a:endParaRPr lang="en-US" sz="1800" b="0" u="none" strike="noStrike">
              <a:solidFill>
                <a:srgbClr val="000000"/>
              </a:solidFill>
              <a:uFillTx/>
              <a:latin typeface="Arial"/>
            </a:endParaRPr>
          </a:p>
        </p:txBody>
      </p:sp>
      <p:sp>
        <p:nvSpPr>
          <p:cNvPr id="559" name="Rectangle 1"/>
          <p:cNvSpPr/>
          <p:nvPr/>
        </p:nvSpPr>
        <p:spPr>
          <a:xfrm>
            <a:off x="3885480" y="0"/>
            <a:ext cx="2970720" cy="456840"/>
          </a:xfrm>
          <a:prstGeom prst="rect">
            <a:avLst/>
          </a:prstGeom>
          <a:noFill/>
          <a:ln w="0">
            <a:noFill/>
          </a:ln>
        </p:spPr>
        <p:style>
          <a:lnRef idx="0">
            <a:scrgbClr r="0" g="0" b="0"/>
          </a:lnRef>
          <a:fillRef idx="0">
            <a:scrgbClr r="0" g="0" b="0"/>
          </a:fillRef>
          <a:effectRef idx="0">
            <a:scrgbClr r="0" g="0" b="0"/>
          </a:effectRef>
          <a:fontRef idx="minor"/>
        </p:style>
        <p:txBody>
          <a:bodyPr lIns="91800" tIns="45000" rIns="91800" bIns="45000" anchor="t">
            <a:noAutofit/>
          </a:bodyPr>
          <a:lstStyle/>
          <a:p>
            <a:pPr algn="r" defTabSz="457200">
              <a:lnSpc>
                <a:spcPct val="100000"/>
              </a:lnSpc>
              <a:spcBef>
                <a:spcPts val="113"/>
              </a:spcBef>
              <a:spcAft>
                <a:spcPts val="113"/>
              </a:spcAft>
              <a:tabLst>
                <a:tab pos="0" algn="l"/>
                <a:tab pos="914400" algn="l"/>
                <a:tab pos="1829160" algn="l"/>
                <a:tab pos="2743560" algn="l"/>
                <a:tab pos="3657960" algn="l"/>
                <a:tab pos="4572360" algn="l"/>
                <a:tab pos="5487120" algn="l"/>
                <a:tab pos="6401520" algn="l"/>
                <a:tab pos="7315920" algn="l"/>
                <a:tab pos="8230320" algn="l"/>
                <a:tab pos="9145080" algn="l"/>
                <a:tab pos="10059480" algn="l"/>
                <a:tab pos="10334160" algn="l"/>
                <a:tab pos="10783440" algn="l"/>
              </a:tabLst>
            </a:pPr>
            <a:r>
              <a:rPr lang="en-US" sz="1200" b="0" u="none" strike="noStrike">
                <a:solidFill>
                  <a:srgbClr val="000000"/>
                </a:solidFill>
                <a:uFillTx/>
                <a:latin typeface="Arial"/>
                <a:ea typeface="ＭＳ Ｐゴシック"/>
              </a:rPr>
              <a:t>03/11/2024</a:t>
            </a:r>
            <a:endParaRPr lang="en-US" sz="1200" b="0" u="none" strike="noStrike">
              <a:solidFill>
                <a:srgbClr val="000000"/>
              </a:solidFill>
              <a:uFillTx/>
              <a:latin typeface="Arial"/>
            </a:endParaRPr>
          </a:p>
        </p:txBody>
      </p:sp>
      <p:sp>
        <p:nvSpPr>
          <p:cNvPr id="560" name="Rectangle 5"/>
          <p:cNvSpPr/>
          <p:nvPr/>
        </p:nvSpPr>
        <p:spPr>
          <a:xfrm>
            <a:off x="3885480" y="8721720"/>
            <a:ext cx="2970720" cy="456840"/>
          </a:xfrm>
          <a:prstGeom prst="rect">
            <a:avLst/>
          </a:prstGeom>
          <a:noFill/>
          <a:ln w="0">
            <a:noFill/>
          </a:ln>
        </p:spPr>
        <p:style>
          <a:lnRef idx="0">
            <a:scrgbClr r="0" g="0" b="0"/>
          </a:lnRef>
          <a:fillRef idx="0">
            <a:scrgbClr r="0" g="0" b="0"/>
          </a:fillRef>
          <a:effectRef idx="0">
            <a:scrgbClr r="0" g="0" b="0"/>
          </a:effectRef>
          <a:fontRef idx="minor"/>
        </p:style>
        <p:txBody>
          <a:bodyPr lIns="91800" tIns="45000" rIns="91800" bIns="45000" anchor="b">
            <a:noAutofit/>
          </a:bodyPr>
          <a:lstStyle/>
          <a:p>
            <a:pPr algn="r" defTabSz="457200">
              <a:lnSpc>
                <a:spcPct val="100000"/>
              </a:lnSpc>
              <a:spcBef>
                <a:spcPts val="113"/>
              </a:spcBef>
              <a:spcAft>
                <a:spcPts val="113"/>
              </a:spcAft>
              <a:tabLst>
                <a:tab pos="0" algn="l"/>
                <a:tab pos="914400" algn="l"/>
                <a:tab pos="1829160" algn="l"/>
                <a:tab pos="2743560" algn="l"/>
                <a:tab pos="3657960" algn="l"/>
                <a:tab pos="4572360" algn="l"/>
                <a:tab pos="5487120" algn="l"/>
                <a:tab pos="6401520" algn="l"/>
                <a:tab pos="7315920" algn="l"/>
                <a:tab pos="8230320" algn="l"/>
                <a:tab pos="9145080" algn="l"/>
                <a:tab pos="10059480" algn="l"/>
                <a:tab pos="10334160" algn="l"/>
                <a:tab pos="10783440" algn="l"/>
              </a:tabLst>
            </a:pPr>
            <a:fld id="{358FE9D4-08F2-45C7-BD08-9BD68469B7D2}" type="slidenum">
              <a:rPr lang="en-US" sz="1200" b="0" u="none" strike="noStrike">
                <a:solidFill>
                  <a:srgbClr val="000000"/>
                </a:solidFill>
                <a:uFillTx/>
                <a:latin typeface="Arial"/>
                <a:ea typeface="ＭＳ Ｐゴシック"/>
              </a:rPr>
              <a:t>6</a:t>
            </a:fld>
            <a:endParaRPr lang="en-US" sz="1200" b="0" u="none" strike="noStrike">
              <a:solidFill>
                <a:srgbClr val="000000"/>
              </a:solidFill>
              <a:uFillTx/>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d8a666d916_0_11: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2d8a666d916_0_11:notes"/>
          <p:cNvSpPr txBox="1">
            <a:spLocks noGrp="1"/>
          </p:cNvSpPr>
          <p:nvPr>
            <p:ph type="body" idx="1"/>
          </p:nvPr>
        </p:nvSpPr>
        <p:spPr>
          <a:xfrm>
            <a:off x="695007" y="4387136"/>
            <a:ext cx="5560200" cy="4156200"/>
          </a:xfrm>
          <a:prstGeom prst="rect">
            <a:avLst/>
          </a:prstGeom>
          <a:noFill/>
          <a:ln>
            <a:noFill/>
          </a:ln>
        </p:spPr>
        <p:txBody>
          <a:bodyPr spcFirstLastPara="1" wrap="square" lIns="92550" tIns="92550" rIns="92550" bIns="9255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32cd2ea0715_3_0:notes"/>
          <p:cNvSpPr txBox="1">
            <a:spLocks noGrp="1"/>
          </p:cNvSpPr>
          <p:nvPr>
            <p:ph type="body" idx="1"/>
          </p:nvPr>
        </p:nvSpPr>
        <p:spPr>
          <a:xfrm>
            <a:off x="695007" y="4444861"/>
            <a:ext cx="5560200" cy="36369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r>
              <a:rPr lang="en-US" sz="1400">
                <a:latin typeface="Arial"/>
                <a:ea typeface="Arial"/>
                <a:cs typeface="Arial"/>
                <a:sym typeface="Arial"/>
              </a:rPr>
              <a:t>After a two year hiatus, the IEEE WIE International Leadership Conference is back this May with a timely and inspiring theme: 'Accelerating Women in Technology: Leadership in an AI-Powered World.</a:t>
            </a:r>
            <a:endParaRPr sz="1400">
              <a:latin typeface="Arial"/>
              <a:ea typeface="Arial"/>
              <a:cs typeface="Arial"/>
              <a:sym typeface="Arial"/>
            </a:endParaRPr>
          </a:p>
        </p:txBody>
      </p:sp>
      <p:sp>
        <p:nvSpPr>
          <p:cNvPr id="693" name="Google Shape;693;g32cd2ea0715_3_0:notes"/>
          <p:cNvSpPr>
            <a:spLocks noGrp="1" noRot="1" noChangeAspect="1"/>
          </p:cNvSpPr>
          <p:nvPr>
            <p:ph type="sldImg" idx="2"/>
          </p:nvPr>
        </p:nvSpPr>
        <p:spPr>
          <a:xfrm>
            <a:off x="704850" y="1154113"/>
            <a:ext cx="5540375"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2cd2ea0715_3_99:notes"/>
          <p:cNvSpPr txBox="1">
            <a:spLocks noGrp="1"/>
          </p:cNvSpPr>
          <p:nvPr>
            <p:ph type="body" idx="1"/>
          </p:nvPr>
        </p:nvSpPr>
        <p:spPr>
          <a:xfrm>
            <a:off x="695007" y="4444861"/>
            <a:ext cx="5560200" cy="36369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sz="1400">
              <a:latin typeface="Arial"/>
              <a:ea typeface="Arial"/>
              <a:cs typeface="Arial"/>
              <a:sym typeface="Arial"/>
            </a:endParaRPr>
          </a:p>
        </p:txBody>
      </p:sp>
      <p:sp>
        <p:nvSpPr>
          <p:cNvPr id="709" name="Google Shape;709;g32cd2ea0715_3_99:notes"/>
          <p:cNvSpPr>
            <a:spLocks noGrp="1" noRot="1" noChangeAspect="1"/>
          </p:cNvSpPr>
          <p:nvPr>
            <p:ph type="sldImg" idx="2"/>
          </p:nvPr>
        </p:nvSpPr>
        <p:spPr>
          <a:xfrm>
            <a:off x="704850" y="1154113"/>
            <a:ext cx="5540375"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3443f1ad95a_0_2025: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7" name="Google Shape;817;g3443f1ad95a_0_202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d8cadd53bf_0_0:notes"/>
          <p:cNvSpPr>
            <a:spLocks noGrp="1" noRot="1" noChangeAspect="1"/>
          </p:cNvSpPr>
          <p:nvPr>
            <p:ph type="sldImg" idx="2"/>
          </p:nvPr>
        </p:nvSpPr>
        <p:spPr>
          <a:xfrm>
            <a:off x="704850" y="1154113"/>
            <a:ext cx="5540375" cy="3117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7" name="Google Shape;827;g2d8cadd53bf_0_0:notes"/>
          <p:cNvSpPr txBox="1">
            <a:spLocks noGrp="1"/>
          </p:cNvSpPr>
          <p:nvPr>
            <p:ph type="body" idx="1"/>
          </p:nvPr>
        </p:nvSpPr>
        <p:spPr>
          <a:xfrm>
            <a:off x="695007" y="4444861"/>
            <a:ext cx="5560200" cy="3636900"/>
          </a:xfrm>
          <a:prstGeom prst="rect">
            <a:avLst/>
          </a:prstGeom>
          <a:noFill/>
          <a:ln>
            <a:noFill/>
          </a:ln>
        </p:spPr>
        <p:txBody>
          <a:bodyPr spcFirstLastPara="1" wrap="square" lIns="92550" tIns="92550" rIns="92550" bIns="92550" anchor="t" anchorCtr="0">
            <a:noAutofit/>
          </a:bodyPr>
          <a:lstStyle/>
          <a:p>
            <a:pPr marL="0" lvl="0" indent="0" algn="l" rtl="0">
              <a:lnSpc>
                <a:spcPct val="100000"/>
              </a:lnSpc>
              <a:spcBef>
                <a:spcPts val="0"/>
              </a:spcBef>
              <a:spcAft>
                <a:spcPts val="0"/>
              </a:spcAft>
              <a:buSzPts val="1100"/>
              <a:buNone/>
            </a:pPr>
            <a:endParaRPr sz="1400"/>
          </a:p>
        </p:txBody>
      </p:sp>
      <p:sp>
        <p:nvSpPr>
          <p:cNvPr id="828" name="Google Shape;828;g2d8cadd53bf_0_0:notes"/>
          <p:cNvSpPr txBox="1">
            <a:spLocks noGrp="1"/>
          </p:cNvSpPr>
          <p:nvPr>
            <p:ph type="sldNum" idx="12"/>
          </p:nvPr>
        </p:nvSpPr>
        <p:spPr>
          <a:xfrm>
            <a:off x="3936768" y="8772668"/>
            <a:ext cx="3011700" cy="463200"/>
          </a:xfrm>
          <a:prstGeom prst="rect">
            <a:avLst/>
          </a:prstGeom>
          <a:noFill/>
          <a:ln>
            <a:noFill/>
          </a:ln>
        </p:spPr>
        <p:txBody>
          <a:bodyPr spcFirstLastPara="1" wrap="square" lIns="92550" tIns="92550" rIns="92550" bIns="9255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7.gif"/><Relationship Id="rId7" Type="http://schemas.openxmlformats.org/officeDocument/2006/relationships/image" Target="../media/image30.jpg"/><Relationship Id="rId2" Type="http://schemas.openxmlformats.org/officeDocument/2006/relationships/image" Target="../media/image26.jpg"/><Relationship Id="rId1" Type="http://schemas.openxmlformats.org/officeDocument/2006/relationships/slideMaster" Target="../slideMasters/slideMaster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13.png"/><Relationship Id="rId9" Type="http://schemas.openxmlformats.org/officeDocument/2006/relationships/image" Target="../media/image3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gif"/><Relationship Id="rId1" Type="http://schemas.openxmlformats.org/officeDocument/2006/relationships/slideMaster" Target="../slideMasters/slideMaster5.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Diseño personalizado">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CD8D21D1-4EA3-408A-97CB-504F7327CC4A}"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Default 5">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Arial"/>
            </a:endParaRPr>
          </a:p>
        </p:txBody>
      </p:sp>
      <p:sp>
        <p:nvSpPr>
          <p:cNvPr id="3" name="PlaceHolder 2"/>
          <p:cNvSpPr>
            <a:spLocks noGrp="1"/>
          </p:cNvSpPr>
          <p:nvPr>
            <p:ph type="sldNum" idx="9"/>
          </p:nvPr>
        </p:nvSpPr>
        <p:spPr/>
        <p:txBody>
          <a:bodyPr/>
          <a:lstStyle/>
          <a:p>
            <a:fld id="{76B60FE5-B3E8-481A-A214-C11060047859}"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Default 5">
    <p:spTree>
      <p:nvGrpSpPr>
        <p:cNvPr id="1" name=""/>
        <p:cNvGrpSpPr/>
        <p:nvPr/>
      </p:nvGrpSpPr>
      <p:grpSpPr>
        <a:xfrm>
          <a:off x="0" y="0"/>
          <a:ext cx="0" cy="0"/>
          <a:chOff x="0" y="0"/>
          <a:chExt cx="0" cy="0"/>
        </a:xfrm>
      </p:grpSpPr>
      <p:sp>
        <p:nvSpPr>
          <p:cNvPr id="2" name="PlaceHolder 1"/>
          <p:cNvSpPr>
            <a:spLocks noGrp="1"/>
          </p:cNvSpPr>
          <p:nvPr>
            <p:ph type="sldNum" idx="9"/>
          </p:nvPr>
        </p:nvSpPr>
        <p:spPr/>
        <p:txBody>
          <a:bodyPr/>
          <a:lstStyle/>
          <a:p>
            <a:fld id="{8E83DAD7-096D-42C3-8DF2-79C94B4A002C}"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Default 8_">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Only Blank">
  <p:cSld name="2_Title Only Blank">
    <p:spTree>
      <p:nvGrpSpPr>
        <p:cNvPr id="1" name="Shape 123"/>
        <p:cNvGrpSpPr/>
        <p:nvPr/>
      </p:nvGrpSpPr>
      <p:grpSpPr>
        <a:xfrm>
          <a:off x="0" y="0"/>
          <a:ext cx="0" cy="0"/>
          <a:chOff x="0" y="0"/>
          <a:chExt cx="0" cy="0"/>
        </a:xfrm>
      </p:grpSpPr>
      <p:sp>
        <p:nvSpPr>
          <p:cNvPr id="124" name="Google Shape;124;g2d877dd9d7c_2_24"/>
          <p:cNvSpPr txBox="1">
            <a:spLocks noGrp="1"/>
          </p:cNvSpPr>
          <p:nvPr>
            <p:ph type="title"/>
          </p:nvPr>
        </p:nvSpPr>
        <p:spPr>
          <a:xfrm>
            <a:off x="274320" y="417265"/>
            <a:ext cx="7886700" cy="415028"/>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0000"/>
              </a:buClr>
              <a:buSzPts val="255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25" name="Google Shape;125;g2d877dd9d7c_2_24"/>
          <p:cNvSpPr txBox="1">
            <a:spLocks noGrp="1"/>
          </p:cNvSpPr>
          <p:nvPr>
            <p:ph type="body" idx="1"/>
          </p:nvPr>
        </p:nvSpPr>
        <p:spPr>
          <a:xfrm>
            <a:off x="365760" y="1369642"/>
            <a:ext cx="7886700" cy="2958538"/>
          </a:xfrm>
          <a:prstGeom prst="rect">
            <a:avLst/>
          </a:prstGeom>
          <a:noFill/>
          <a:ln>
            <a:noFill/>
          </a:ln>
        </p:spPr>
        <p:txBody>
          <a:bodyPr spcFirstLastPara="1" wrap="square" lIns="91425" tIns="45700" rIns="91425" bIns="45700" anchor="t" anchorCtr="0">
            <a:normAutofit/>
          </a:bodyPr>
          <a:lstStyle>
            <a:lvl1pPr marL="342900" lvl="0" indent="-250031" algn="l">
              <a:lnSpc>
                <a:spcPct val="90000"/>
              </a:lnSpc>
              <a:spcBef>
                <a:spcPts val="563"/>
              </a:spcBef>
              <a:spcAft>
                <a:spcPts val="0"/>
              </a:spcAft>
              <a:buClr>
                <a:srgbClr val="00355C"/>
              </a:buClr>
              <a:buSzPts val="1650"/>
              <a:buChar char="▸"/>
              <a:defRPr/>
            </a:lvl1pPr>
            <a:lvl2pPr marL="685800" lvl="1" indent="-235744" algn="l">
              <a:lnSpc>
                <a:spcPct val="90000"/>
              </a:lnSpc>
              <a:spcBef>
                <a:spcPts val="281"/>
              </a:spcBef>
              <a:spcAft>
                <a:spcPts val="0"/>
              </a:spcAft>
              <a:buClr>
                <a:srgbClr val="00355C"/>
              </a:buClr>
              <a:buSzPts val="1350"/>
              <a:buChar char="-"/>
              <a:defRPr/>
            </a:lvl2pPr>
            <a:lvl3pPr marL="1028700" lvl="2" indent="-235744" algn="l">
              <a:lnSpc>
                <a:spcPct val="90000"/>
              </a:lnSpc>
              <a:spcBef>
                <a:spcPts val="281"/>
              </a:spcBef>
              <a:spcAft>
                <a:spcPts val="0"/>
              </a:spcAft>
              <a:buSzPts val="1350"/>
              <a:buChar char="•"/>
              <a:defRPr/>
            </a:lvl3pPr>
            <a:lvl4pPr marL="1371600" lvl="3" indent="-235744" algn="l">
              <a:lnSpc>
                <a:spcPct val="90000"/>
              </a:lnSpc>
              <a:spcBef>
                <a:spcPts val="281"/>
              </a:spcBef>
              <a:spcAft>
                <a:spcPts val="0"/>
              </a:spcAft>
              <a:buSzPts val="1350"/>
              <a:buChar char="▪"/>
              <a:defRPr/>
            </a:lvl4pPr>
            <a:lvl5pPr marL="1714500" lvl="4" indent="-235744" algn="l">
              <a:lnSpc>
                <a:spcPct val="90000"/>
              </a:lnSpc>
              <a:spcBef>
                <a:spcPts val="281"/>
              </a:spcBef>
              <a:spcAft>
                <a:spcPts val="0"/>
              </a:spcAft>
              <a:buSzPts val="1350"/>
              <a:buChar char="o"/>
              <a:defRPr/>
            </a:lvl5pPr>
            <a:lvl6pPr marL="2057400" lvl="5" indent="-235744" algn="l">
              <a:lnSpc>
                <a:spcPct val="90000"/>
              </a:lnSpc>
              <a:spcBef>
                <a:spcPts val="281"/>
              </a:spcBef>
              <a:spcAft>
                <a:spcPts val="0"/>
              </a:spcAft>
              <a:buSzPts val="1350"/>
              <a:buChar char="•"/>
              <a:defRPr/>
            </a:lvl6pPr>
            <a:lvl7pPr marL="2400300" lvl="6" indent="-235744" algn="l">
              <a:lnSpc>
                <a:spcPct val="90000"/>
              </a:lnSpc>
              <a:spcBef>
                <a:spcPts val="281"/>
              </a:spcBef>
              <a:spcAft>
                <a:spcPts val="0"/>
              </a:spcAft>
              <a:buSzPts val="1350"/>
              <a:buChar char="•"/>
              <a:defRPr/>
            </a:lvl7pPr>
            <a:lvl8pPr marL="2743200" lvl="7" indent="-235744" algn="l">
              <a:lnSpc>
                <a:spcPct val="90000"/>
              </a:lnSpc>
              <a:spcBef>
                <a:spcPts val="281"/>
              </a:spcBef>
              <a:spcAft>
                <a:spcPts val="0"/>
              </a:spcAft>
              <a:buSzPts val="1350"/>
              <a:buChar char="•"/>
              <a:defRPr/>
            </a:lvl8pPr>
            <a:lvl9pPr marL="3086100" lvl="8" indent="-235744" algn="l">
              <a:lnSpc>
                <a:spcPct val="90000"/>
              </a:lnSpc>
              <a:spcBef>
                <a:spcPts val="281"/>
              </a:spcBef>
              <a:spcAft>
                <a:spcPts val="0"/>
              </a:spcAft>
              <a:buSzPts val="1350"/>
              <a:buChar char="•"/>
              <a:defRPr/>
            </a:lvl9pPr>
          </a:lstStyle>
          <a:p>
            <a:endParaRPr/>
          </a:p>
        </p:txBody>
      </p:sp>
      <p:sp>
        <p:nvSpPr>
          <p:cNvPr id="126" name="Google Shape;126;g2d877dd9d7c_2_24"/>
          <p:cNvSpPr txBox="1">
            <a:spLocks noGrp="1"/>
          </p:cNvSpPr>
          <p:nvPr>
            <p:ph type="sldNum" idx="12"/>
          </p:nvPr>
        </p:nvSpPr>
        <p:spPr>
          <a:xfrm>
            <a:off x="282290" y="4655481"/>
            <a:ext cx="486675" cy="27391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127" name="Google Shape;127;g2d877dd9d7c_2_24"/>
          <p:cNvSpPr txBox="1">
            <a:spLocks noGrp="1"/>
          </p:cNvSpPr>
          <p:nvPr>
            <p:ph type="body" idx="2"/>
          </p:nvPr>
        </p:nvSpPr>
        <p:spPr>
          <a:xfrm>
            <a:off x="365760" y="829904"/>
            <a:ext cx="7886700" cy="267608"/>
          </a:xfrm>
          <a:prstGeom prst="rect">
            <a:avLst/>
          </a:prstGeom>
          <a:noFill/>
          <a:ln>
            <a:noFill/>
          </a:ln>
        </p:spPr>
        <p:txBody>
          <a:bodyPr spcFirstLastPara="1" wrap="square" lIns="91425" tIns="45700" rIns="91425" bIns="45700" anchor="ctr" anchorCtr="0">
            <a:noAutofit/>
          </a:bodyPr>
          <a:lstStyle>
            <a:lvl1pPr marL="342900" lvl="0" indent="-171450" algn="l">
              <a:lnSpc>
                <a:spcPct val="90000"/>
              </a:lnSpc>
              <a:spcBef>
                <a:spcPts val="563"/>
              </a:spcBef>
              <a:spcAft>
                <a:spcPts val="0"/>
              </a:spcAft>
              <a:buSzPts val="1650"/>
              <a:buNone/>
              <a:defRPr sz="1800" b="1" i="1">
                <a:solidFill>
                  <a:srgbClr val="7F7F7F"/>
                </a:solidFill>
              </a:defRPr>
            </a:lvl1pPr>
            <a:lvl2pPr marL="685800" lvl="1" indent="-235744" algn="l">
              <a:lnSpc>
                <a:spcPct val="90000"/>
              </a:lnSpc>
              <a:spcBef>
                <a:spcPts val="281"/>
              </a:spcBef>
              <a:spcAft>
                <a:spcPts val="0"/>
              </a:spcAft>
              <a:buSzPts val="1350"/>
              <a:buChar char="-"/>
              <a:defRPr/>
            </a:lvl2pPr>
            <a:lvl3pPr marL="1028700" lvl="2" indent="-235744" algn="l">
              <a:lnSpc>
                <a:spcPct val="90000"/>
              </a:lnSpc>
              <a:spcBef>
                <a:spcPts val="281"/>
              </a:spcBef>
              <a:spcAft>
                <a:spcPts val="0"/>
              </a:spcAft>
              <a:buSzPts val="1350"/>
              <a:buChar char="•"/>
              <a:defRPr/>
            </a:lvl3pPr>
            <a:lvl4pPr marL="1371600" lvl="3" indent="-235744" algn="l">
              <a:lnSpc>
                <a:spcPct val="90000"/>
              </a:lnSpc>
              <a:spcBef>
                <a:spcPts val="281"/>
              </a:spcBef>
              <a:spcAft>
                <a:spcPts val="0"/>
              </a:spcAft>
              <a:buSzPts val="1350"/>
              <a:buChar char="▪"/>
              <a:defRPr/>
            </a:lvl4pPr>
            <a:lvl5pPr marL="1714500" lvl="4" indent="-235744" algn="l">
              <a:lnSpc>
                <a:spcPct val="90000"/>
              </a:lnSpc>
              <a:spcBef>
                <a:spcPts val="281"/>
              </a:spcBef>
              <a:spcAft>
                <a:spcPts val="0"/>
              </a:spcAft>
              <a:buSzPts val="1350"/>
              <a:buChar char="o"/>
              <a:defRPr/>
            </a:lvl5pPr>
            <a:lvl6pPr marL="2057400" lvl="5" indent="-235744" algn="l">
              <a:lnSpc>
                <a:spcPct val="90000"/>
              </a:lnSpc>
              <a:spcBef>
                <a:spcPts val="281"/>
              </a:spcBef>
              <a:spcAft>
                <a:spcPts val="0"/>
              </a:spcAft>
              <a:buSzPts val="1350"/>
              <a:buChar char="•"/>
              <a:defRPr/>
            </a:lvl6pPr>
            <a:lvl7pPr marL="2400300" lvl="6" indent="-235744" algn="l">
              <a:lnSpc>
                <a:spcPct val="90000"/>
              </a:lnSpc>
              <a:spcBef>
                <a:spcPts val="281"/>
              </a:spcBef>
              <a:spcAft>
                <a:spcPts val="0"/>
              </a:spcAft>
              <a:buSzPts val="1350"/>
              <a:buChar char="•"/>
              <a:defRPr/>
            </a:lvl7pPr>
            <a:lvl8pPr marL="2743200" lvl="7" indent="-235744" algn="l">
              <a:lnSpc>
                <a:spcPct val="90000"/>
              </a:lnSpc>
              <a:spcBef>
                <a:spcPts val="281"/>
              </a:spcBef>
              <a:spcAft>
                <a:spcPts val="0"/>
              </a:spcAft>
              <a:buSzPts val="1350"/>
              <a:buChar char="•"/>
              <a:defRPr/>
            </a:lvl8pPr>
            <a:lvl9pPr marL="3086100" lvl="8" indent="-235744" algn="l">
              <a:lnSpc>
                <a:spcPct val="90000"/>
              </a:lnSpc>
              <a:spcBef>
                <a:spcPts val="281"/>
              </a:spcBef>
              <a:spcAft>
                <a:spcPts val="0"/>
              </a:spcAft>
              <a:buSzPts val="1350"/>
              <a:buChar char="•"/>
              <a:defRPr/>
            </a:lvl9pPr>
          </a:lstStyle>
          <a:p>
            <a:endParaRPr/>
          </a:p>
        </p:txBody>
      </p:sp>
    </p:spTree>
    <p:extLst>
      <p:ext uri="{BB962C8B-B14F-4D97-AF65-F5344CB8AC3E}">
        <p14:creationId xmlns:p14="http://schemas.microsoft.com/office/powerpoint/2010/main" val="1430029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22"/>
        <p:cNvGrpSpPr/>
        <p:nvPr/>
      </p:nvGrpSpPr>
      <p:grpSpPr>
        <a:xfrm>
          <a:off x="0" y="0"/>
          <a:ext cx="0" cy="0"/>
          <a:chOff x="0" y="0"/>
          <a:chExt cx="0" cy="0"/>
        </a:xfrm>
      </p:grpSpPr>
      <p:sp>
        <p:nvSpPr>
          <p:cNvPr id="23" name="Google Shape;23;g2e3a1ac226b_1_31"/>
          <p:cNvSpPr txBox="1">
            <a:spLocks noGrp="1"/>
          </p:cNvSpPr>
          <p:nvPr>
            <p:ph type="title"/>
          </p:nvPr>
        </p:nvSpPr>
        <p:spPr>
          <a:xfrm>
            <a:off x="274320" y="417265"/>
            <a:ext cx="7886700" cy="4151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2e3a1ac226b_1_31"/>
          <p:cNvSpPr txBox="1">
            <a:spLocks noGrp="1"/>
          </p:cNvSpPr>
          <p:nvPr>
            <p:ph type="body" idx="1"/>
          </p:nvPr>
        </p:nvSpPr>
        <p:spPr>
          <a:xfrm>
            <a:off x="274320" y="1369643"/>
            <a:ext cx="7886700" cy="2958426"/>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ts val="18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g2e3a1ac226b_1_31"/>
          <p:cNvSpPr txBox="1">
            <a:spLocks noGrp="1"/>
          </p:cNvSpPr>
          <p:nvPr>
            <p:ph type="sldNum" idx="12"/>
          </p:nvPr>
        </p:nvSpPr>
        <p:spPr>
          <a:xfrm>
            <a:off x="282291" y="4655481"/>
            <a:ext cx="486659" cy="273928"/>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26" name="Google Shape;26;g2e3a1ac226b_1_31"/>
          <p:cNvSpPr txBox="1">
            <a:spLocks noGrp="1"/>
          </p:cNvSpPr>
          <p:nvPr>
            <p:ph type="body" idx="2"/>
          </p:nvPr>
        </p:nvSpPr>
        <p:spPr>
          <a:xfrm>
            <a:off x="274320" y="829904"/>
            <a:ext cx="7886700" cy="267715"/>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SzPts val="2400"/>
              <a:buNone/>
              <a:defRPr sz="1800" b="1" i="1">
                <a:solidFill>
                  <a:srgbClr val="7F7F7F"/>
                </a:solidFill>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56398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A-Photos Locked">
  <p:cSld name="Title Slide 1A-Photos Locked">
    <p:spTree>
      <p:nvGrpSpPr>
        <p:cNvPr id="1" name="Shape 12"/>
        <p:cNvGrpSpPr/>
        <p:nvPr/>
      </p:nvGrpSpPr>
      <p:grpSpPr>
        <a:xfrm>
          <a:off x="0" y="0"/>
          <a:ext cx="0" cy="0"/>
          <a:chOff x="0" y="0"/>
          <a:chExt cx="0" cy="0"/>
        </a:xfrm>
      </p:grpSpPr>
      <p:pic>
        <p:nvPicPr>
          <p:cNvPr id="13" name="Google Shape;13;g2d50f627867_0_236"/>
          <p:cNvPicPr preferRelativeResize="0"/>
          <p:nvPr/>
        </p:nvPicPr>
        <p:blipFill rotWithShape="1">
          <a:blip r:embed="rId2">
            <a:alphaModFix/>
          </a:blip>
          <a:srcRect/>
          <a:stretch/>
        </p:blipFill>
        <p:spPr>
          <a:xfrm>
            <a:off x="2" y="-8150"/>
            <a:ext cx="9162287" cy="5145086"/>
          </a:xfrm>
          <a:prstGeom prst="rect">
            <a:avLst/>
          </a:prstGeom>
          <a:noFill/>
          <a:ln>
            <a:noFill/>
          </a:ln>
        </p:spPr>
      </p:pic>
      <p:pic>
        <p:nvPicPr>
          <p:cNvPr id="14" name="Google Shape;14;g2d50f627867_0_236"/>
          <p:cNvPicPr preferRelativeResize="0"/>
          <p:nvPr/>
        </p:nvPicPr>
        <p:blipFill rotWithShape="1">
          <a:blip r:embed="rId3">
            <a:alphaModFix/>
          </a:blip>
          <a:srcRect r="26616"/>
          <a:stretch/>
        </p:blipFill>
        <p:spPr>
          <a:xfrm>
            <a:off x="-8020" y="4618234"/>
            <a:ext cx="9162286" cy="532796"/>
          </a:xfrm>
          <a:prstGeom prst="rect">
            <a:avLst/>
          </a:prstGeom>
          <a:noFill/>
          <a:ln>
            <a:noFill/>
          </a:ln>
        </p:spPr>
      </p:pic>
      <p:pic>
        <p:nvPicPr>
          <p:cNvPr id="15" name="Google Shape;15;g2d50f627867_0_236"/>
          <p:cNvPicPr preferRelativeResize="0"/>
          <p:nvPr/>
        </p:nvPicPr>
        <p:blipFill rotWithShape="1">
          <a:blip r:embed="rId4">
            <a:alphaModFix/>
          </a:blip>
          <a:srcRect/>
          <a:stretch/>
        </p:blipFill>
        <p:spPr>
          <a:xfrm>
            <a:off x="7613960" y="4132674"/>
            <a:ext cx="1221339" cy="681888"/>
          </a:xfrm>
          <a:prstGeom prst="rect">
            <a:avLst/>
          </a:prstGeom>
          <a:noFill/>
          <a:ln>
            <a:noFill/>
          </a:ln>
        </p:spPr>
      </p:pic>
      <p:sp>
        <p:nvSpPr>
          <p:cNvPr id="16" name="Google Shape;16;g2d50f627867_0_236"/>
          <p:cNvSpPr txBox="1">
            <a:spLocks noGrp="1"/>
          </p:cNvSpPr>
          <p:nvPr>
            <p:ph type="ctrTitle"/>
          </p:nvPr>
        </p:nvSpPr>
        <p:spPr>
          <a:xfrm>
            <a:off x="282289" y="2582441"/>
            <a:ext cx="8552925" cy="941015"/>
          </a:xfrm>
          <a:prstGeom prst="rect">
            <a:avLst/>
          </a:prstGeom>
          <a:noFill/>
          <a:ln>
            <a:noFill/>
          </a:ln>
        </p:spPr>
        <p:txBody>
          <a:bodyPr spcFirstLastPara="1" wrap="square" lIns="0" tIns="60925" rIns="121900" bIns="60925" anchor="b" anchorCtr="0">
            <a:normAutofit/>
          </a:bodyPr>
          <a:lstStyle>
            <a:lvl1pPr marR="0" lvl="0" algn="l">
              <a:lnSpc>
                <a:spcPct val="90000"/>
              </a:lnSpc>
              <a:spcBef>
                <a:spcPts val="0"/>
              </a:spcBef>
              <a:spcAft>
                <a:spcPts val="0"/>
              </a:spcAft>
              <a:buClr>
                <a:srgbClr val="00629B"/>
              </a:buClr>
              <a:buSzPts val="4400"/>
              <a:buFont typeface="Calibri"/>
              <a:buNone/>
              <a:defRPr sz="330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g2d50f627867_0_236"/>
          <p:cNvSpPr txBox="1">
            <a:spLocks noGrp="1"/>
          </p:cNvSpPr>
          <p:nvPr>
            <p:ph type="subTitle" idx="1"/>
          </p:nvPr>
        </p:nvSpPr>
        <p:spPr>
          <a:xfrm>
            <a:off x="282290" y="3558580"/>
            <a:ext cx="7022925" cy="875070"/>
          </a:xfrm>
          <a:prstGeom prst="rect">
            <a:avLst/>
          </a:prstGeom>
          <a:noFill/>
          <a:ln>
            <a:noFill/>
          </a:ln>
        </p:spPr>
        <p:txBody>
          <a:bodyPr spcFirstLastPara="1" wrap="square" lIns="0" tIns="60925" rIns="121900" bIns="60925" anchor="t" anchorCtr="0">
            <a:normAutofit/>
          </a:bodyPr>
          <a:lstStyle>
            <a:lvl1pPr lvl="0" algn="l">
              <a:lnSpc>
                <a:spcPct val="90000"/>
              </a:lnSpc>
              <a:spcBef>
                <a:spcPts val="750"/>
              </a:spcBef>
              <a:spcAft>
                <a:spcPts val="0"/>
              </a:spcAft>
              <a:buSzPts val="2800"/>
              <a:buNone/>
              <a:defRPr sz="2100" b="1" i="1">
                <a:solidFill>
                  <a:srgbClr val="7F7F7F"/>
                </a:solidFill>
                <a:latin typeface="Calibri"/>
                <a:ea typeface="Calibri"/>
                <a:cs typeface="Calibri"/>
                <a:sym typeface="Calibri"/>
              </a:defRPr>
            </a:lvl1pPr>
            <a:lvl2pPr lvl="1" algn="ctr">
              <a:lnSpc>
                <a:spcPct val="90000"/>
              </a:lnSpc>
              <a:spcBef>
                <a:spcPts val="375"/>
              </a:spcBef>
              <a:spcAft>
                <a:spcPts val="0"/>
              </a:spcAft>
              <a:buSzPts val="2000"/>
              <a:buNone/>
              <a:defRPr sz="1500"/>
            </a:lvl2pPr>
            <a:lvl3pPr lvl="2" algn="ctr">
              <a:lnSpc>
                <a:spcPct val="90000"/>
              </a:lnSpc>
              <a:spcBef>
                <a:spcPts val="375"/>
              </a:spcBef>
              <a:spcAft>
                <a:spcPts val="0"/>
              </a:spcAft>
              <a:buSzPts val="1800"/>
              <a:buNone/>
              <a:defRPr sz="1350"/>
            </a:lvl3pPr>
            <a:lvl4pPr lvl="3" algn="ctr">
              <a:lnSpc>
                <a:spcPct val="90000"/>
              </a:lnSpc>
              <a:spcBef>
                <a:spcPts val="375"/>
              </a:spcBef>
              <a:spcAft>
                <a:spcPts val="0"/>
              </a:spcAft>
              <a:buSzPts val="1600"/>
              <a:buNone/>
              <a:defRPr sz="1200"/>
            </a:lvl4pPr>
            <a:lvl5pPr lvl="4" algn="ctr">
              <a:lnSpc>
                <a:spcPct val="90000"/>
              </a:lnSpc>
              <a:spcBef>
                <a:spcPts val="375"/>
              </a:spcBef>
              <a:spcAft>
                <a:spcPts val="0"/>
              </a:spcAft>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g2d50f627867_0_236"/>
          <p:cNvSpPr txBox="1">
            <a:spLocks noGrp="1"/>
          </p:cNvSpPr>
          <p:nvPr>
            <p:ph type="sldNum" idx="12"/>
          </p:nvPr>
        </p:nvSpPr>
        <p:spPr>
          <a:xfrm>
            <a:off x="282290" y="4655481"/>
            <a:ext cx="486675" cy="27391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9pPr>
          </a:lstStyle>
          <a:p>
            <a:fld id="{00000000-1234-1234-1234-123412341234}" type="slidenum">
              <a:rPr lang="en-US" smtClean="0"/>
              <a:pPr/>
              <a:t>‹#›</a:t>
            </a:fld>
            <a:endParaRPr lang="en-US"/>
          </a:p>
        </p:txBody>
      </p:sp>
      <p:sp>
        <p:nvSpPr>
          <p:cNvPr id="19" name="Google Shape;19;g2d50f627867_0_236"/>
          <p:cNvSpPr txBox="1"/>
          <p:nvPr/>
        </p:nvSpPr>
        <p:spPr>
          <a:xfrm>
            <a:off x="814401" y="4655481"/>
            <a:ext cx="832725" cy="265405"/>
          </a:xfrm>
          <a:prstGeom prst="rect">
            <a:avLst/>
          </a:prstGeom>
          <a:noFill/>
          <a:ln>
            <a:noFill/>
          </a:ln>
        </p:spPr>
        <p:txBody>
          <a:bodyPr spcFirstLastPara="1" wrap="square" lIns="91425" tIns="45694" rIns="91425" bIns="45694"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125" b="1" i="0" u="none" strike="noStrike" cap="none">
                <a:solidFill>
                  <a:srgbClr val="00629B"/>
                </a:solidFill>
                <a:latin typeface="Calibri"/>
                <a:ea typeface="Calibri"/>
                <a:cs typeface="Calibri"/>
                <a:sym typeface="Calibri"/>
              </a:rPr>
              <a:t>ieee.org</a:t>
            </a:r>
            <a:endParaRPr sz="1125" b="1" i="0" u="none" strike="noStrike" cap="none">
              <a:solidFill>
                <a:srgbClr val="00629B"/>
              </a:solidFill>
              <a:latin typeface="Calibri"/>
              <a:ea typeface="Calibri"/>
              <a:cs typeface="Calibri"/>
              <a:sym typeface="Calibri"/>
            </a:endParaRPr>
          </a:p>
        </p:txBody>
      </p:sp>
      <p:pic>
        <p:nvPicPr>
          <p:cNvPr id="20" name="Google Shape;20;g2d50f627867_0_236" descr="A picture containing art, majorelle blue&#10;&#10;Description automatically generated"/>
          <p:cNvPicPr preferRelativeResize="0"/>
          <p:nvPr/>
        </p:nvPicPr>
        <p:blipFill rotWithShape="1">
          <a:blip r:embed="rId5">
            <a:alphaModFix/>
          </a:blip>
          <a:srcRect/>
          <a:stretch/>
        </p:blipFill>
        <p:spPr>
          <a:xfrm>
            <a:off x="-8020" y="374560"/>
            <a:ext cx="9162289" cy="2165204"/>
          </a:xfrm>
          <a:prstGeom prst="rect">
            <a:avLst/>
          </a:prstGeom>
          <a:noFill/>
          <a:ln>
            <a:noFill/>
          </a:ln>
        </p:spPr>
      </p:pic>
      <p:sp>
        <p:nvSpPr>
          <p:cNvPr id="21" name="Google Shape;21;g2d50f627867_0_236"/>
          <p:cNvSpPr txBox="1"/>
          <p:nvPr/>
        </p:nvSpPr>
        <p:spPr>
          <a:xfrm>
            <a:off x="0" y="4963120"/>
            <a:ext cx="9144000" cy="219238"/>
          </a:xfrm>
          <a:prstGeom prst="rect">
            <a:avLst/>
          </a:prstGeom>
          <a:noFill/>
          <a:ln>
            <a:noFill/>
          </a:ln>
        </p:spPr>
        <p:txBody>
          <a:bodyPr spcFirstLastPara="1" wrap="square" lIns="91425" tIns="45694" rIns="91425" bIns="45694" anchor="t" anchorCtr="0">
            <a:spAutoFit/>
          </a:bodyPr>
          <a:lstStyle/>
          <a:p>
            <a:pPr marL="0" marR="0" lvl="0" indent="0" algn="ctr" rtl="0">
              <a:lnSpc>
                <a:spcPct val="100000"/>
              </a:lnSpc>
              <a:spcBef>
                <a:spcPts val="0"/>
              </a:spcBef>
              <a:spcAft>
                <a:spcPts val="0"/>
              </a:spcAft>
              <a:buClr>
                <a:srgbClr val="C7EAFB"/>
              </a:buClr>
              <a:buSzPts val="1100"/>
              <a:buFont typeface="Calibri"/>
              <a:buNone/>
            </a:pPr>
            <a:r>
              <a:rPr lang="en-US" sz="825"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3192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Slide_OneColumnBullets">
  <p:cSld name="Content Slide_OneColumnBullets">
    <p:spTree>
      <p:nvGrpSpPr>
        <p:cNvPr id="1" name="Shape 27"/>
        <p:cNvGrpSpPr/>
        <p:nvPr/>
      </p:nvGrpSpPr>
      <p:grpSpPr>
        <a:xfrm>
          <a:off x="0" y="0"/>
          <a:ext cx="0" cy="0"/>
          <a:chOff x="0" y="0"/>
          <a:chExt cx="0" cy="0"/>
        </a:xfrm>
      </p:grpSpPr>
      <p:sp>
        <p:nvSpPr>
          <p:cNvPr id="28" name="Google Shape;28;g2f46f1d7a23_0_234"/>
          <p:cNvSpPr txBox="1">
            <a:spLocks noGrp="1"/>
          </p:cNvSpPr>
          <p:nvPr>
            <p:ph type="ctrTitle"/>
          </p:nvPr>
        </p:nvSpPr>
        <p:spPr>
          <a:xfrm>
            <a:off x="396816" y="424197"/>
            <a:ext cx="8419500" cy="391396"/>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lvl="1" algn="l">
              <a:lnSpc>
                <a:spcPct val="100000"/>
              </a:lnSpc>
              <a:spcBef>
                <a:spcPts val="0"/>
              </a:spcBef>
              <a:spcAft>
                <a:spcPts val="0"/>
              </a:spcAft>
              <a:buSzPts val="1050"/>
              <a:buNone/>
              <a:defRPr sz="1350"/>
            </a:lvl2pPr>
            <a:lvl3pPr lvl="2" algn="l">
              <a:lnSpc>
                <a:spcPct val="100000"/>
              </a:lnSpc>
              <a:spcBef>
                <a:spcPts val="0"/>
              </a:spcBef>
              <a:spcAft>
                <a:spcPts val="0"/>
              </a:spcAft>
              <a:buSzPts val="1050"/>
              <a:buNone/>
              <a:defRPr sz="1350"/>
            </a:lvl3pPr>
            <a:lvl4pPr lvl="3" algn="l">
              <a:lnSpc>
                <a:spcPct val="100000"/>
              </a:lnSpc>
              <a:spcBef>
                <a:spcPts val="0"/>
              </a:spcBef>
              <a:spcAft>
                <a:spcPts val="0"/>
              </a:spcAft>
              <a:buSzPts val="1050"/>
              <a:buNone/>
              <a:defRPr sz="1350"/>
            </a:lvl4pPr>
            <a:lvl5pPr lvl="4" algn="l">
              <a:lnSpc>
                <a:spcPct val="100000"/>
              </a:lnSpc>
              <a:spcBef>
                <a:spcPts val="0"/>
              </a:spcBef>
              <a:spcAft>
                <a:spcPts val="0"/>
              </a:spcAft>
              <a:buSzPts val="1050"/>
              <a:buNone/>
              <a:defRPr sz="1350"/>
            </a:lvl5pPr>
            <a:lvl6pPr lvl="5" algn="l">
              <a:lnSpc>
                <a:spcPct val="100000"/>
              </a:lnSpc>
              <a:spcBef>
                <a:spcPts val="0"/>
              </a:spcBef>
              <a:spcAft>
                <a:spcPts val="0"/>
              </a:spcAft>
              <a:buSzPts val="1050"/>
              <a:buNone/>
              <a:defRPr sz="1350"/>
            </a:lvl6pPr>
            <a:lvl7pPr lvl="6" algn="l">
              <a:lnSpc>
                <a:spcPct val="100000"/>
              </a:lnSpc>
              <a:spcBef>
                <a:spcPts val="0"/>
              </a:spcBef>
              <a:spcAft>
                <a:spcPts val="0"/>
              </a:spcAft>
              <a:buSzPts val="1050"/>
              <a:buNone/>
              <a:defRPr sz="1350"/>
            </a:lvl7pPr>
            <a:lvl8pPr lvl="7" algn="l">
              <a:lnSpc>
                <a:spcPct val="100000"/>
              </a:lnSpc>
              <a:spcBef>
                <a:spcPts val="0"/>
              </a:spcBef>
              <a:spcAft>
                <a:spcPts val="0"/>
              </a:spcAft>
              <a:buSzPts val="1050"/>
              <a:buNone/>
              <a:defRPr sz="1350"/>
            </a:lvl8pPr>
            <a:lvl9pPr lvl="8" algn="l">
              <a:lnSpc>
                <a:spcPct val="100000"/>
              </a:lnSpc>
              <a:spcBef>
                <a:spcPts val="0"/>
              </a:spcBef>
              <a:spcAft>
                <a:spcPts val="0"/>
              </a:spcAft>
              <a:buSzPts val="1050"/>
              <a:buNone/>
              <a:defRPr sz="1350"/>
            </a:lvl9pPr>
          </a:lstStyle>
          <a:p>
            <a:endParaRPr/>
          </a:p>
        </p:txBody>
      </p:sp>
      <p:sp>
        <p:nvSpPr>
          <p:cNvPr id="29" name="Google Shape;29;g2f46f1d7a23_0_234"/>
          <p:cNvSpPr txBox="1">
            <a:spLocks noGrp="1"/>
          </p:cNvSpPr>
          <p:nvPr>
            <p:ph type="subTitle" idx="1"/>
          </p:nvPr>
        </p:nvSpPr>
        <p:spPr>
          <a:xfrm>
            <a:off x="396816" y="899609"/>
            <a:ext cx="8419500" cy="317123"/>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750"/>
              </a:spcBef>
              <a:spcAft>
                <a:spcPts val="0"/>
              </a:spcAft>
              <a:buClr>
                <a:srgbClr val="7F7F7F"/>
              </a:buClr>
              <a:buSzPts val="1800"/>
              <a:buFont typeface="Arial"/>
              <a:buNone/>
              <a:defRPr sz="1800" b="1" i="1" u="none" strike="noStrike" cap="none">
                <a:solidFill>
                  <a:srgbClr val="7F7F7F"/>
                </a:solidFill>
                <a:latin typeface="Calibri"/>
                <a:ea typeface="Calibri"/>
                <a:cs typeface="Calibri"/>
                <a:sym typeface="Calibri"/>
              </a:defRPr>
            </a:lvl1pPr>
            <a:lvl2pPr marR="0" lvl="1" algn="ctr">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30" name="Google Shape;30;g2f46f1d7a23_0_234"/>
          <p:cNvSpPr txBox="1">
            <a:spLocks noGrp="1"/>
          </p:cNvSpPr>
          <p:nvPr>
            <p:ph type="body" idx="2"/>
          </p:nvPr>
        </p:nvSpPr>
        <p:spPr>
          <a:xfrm>
            <a:off x="396816" y="1369641"/>
            <a:ext cx="8419500" cy="3108885"/>
          </a:xfrm>
          <a:prstGeom prst="rect">
            <a:avLst/>
          </a:prstGeom>
          <a:noFill/>
          <a:ln>
            <a:noFill/>
          </a:ln>
        </p:spPr>
        <p:txBody>
          <a:bodyPr spcFirstLastPara="1" wrap="square" lIns="91425" tIns="91425" rIns="91425" bIns="91425" anchor="t" anchorCtr="0">
            <a:noAutofit/>
          </a:bodyPr>
          <a:lstStyle>
            <a:lvl1pPr marL="342900" marR="0" lvl="0" indent="-214313" algn="l">
              <a:lnSpc>
                <a:spcPct val="90000"/>
              </a:lnSpc>
              <a:spcBef>
                <a:spcPts val="750"/>
              </a:spcBef>
              <a:spcAft>
                <a:spcPts val="0"/>
              </a:spcAft>
              <a:buClr>
                <a:srgbClr val="0066A1"/>
              </a:buClr>
              <a:buSzPts val="900"/>
              <a:buFont typeface="Merriweather Sans"/>
              <a:buChar char="▶"/>
              <a:defRPr sz="1500" b="0" i="0" u="none" strike="noStrike" cap="none">
                <a:solidFill>
                  <a:schemeClr val="dk1"/>
                </a:solidFill>
                <a:latin typeface="Calibri"/>
                <a:ea typeface="Calibri"/>
                <a:cs typeface="Calibri"/>
                <a:sym typeface="Calibri"/>
              </a:defRPr>
            </a:lvl1pPr>
            <a:lvl2pPr marL="685800" marR="0" lvl="1" indent="-235744" algn="l">
              <a:lnSpc>
                <a:spcPct val="90000"/>
              </a:lnSpc>
              <a:spcBef>
                <a:spcPts val="375"/>
              </a:spcBef>
              <a:spcAft>
                <a:spcPts val="0"/>
              </a:spcAft>
              <a:buClr>
                <a:srgbClr val="0066A1"/>
              </a:buClr>
              <a:buSzPts val="1350"/>
              <a:buFont typeface="Noto Sans Symbols"/>
              <a:buChar char="▪"/>
              <a:defRPr sz="1350" b="0" i="0" u="none" strike="noStrike" cap="none">
                <a:solidFill>
                  <a:schemeClr val="dk1"/>
                </a:solidFill>
                <a:latin typeface="Calibri"/>
                <a:ea typeface="Calibri"/>
                <a:cs typeface="Calibri"/>
                <a:sym typeface="Calibri"/>
              </a:defRPr>
            </a:lvl2pPr>
            <a:lvl3pPr marL="1028700" marR="0" lvl="2" indent="-228600" algn="l">
              <a:lnSpc>
                <a:spcPct val="90000"/>
              </a:lnSpc>
              <a:spcBef>
                <a:spcPts val="375"/>
              </a:spcBef>
              <a:spcAft>
                <a:spcPts val="0"/>
              </a:spcAft>
              <a:buClr>
                <a:srgbClr val="0066A1"/>
              </a:buClr>
              <a:buSzPts val="1200"/>
              <a:buFont typeface="Noto Sans Symbols"/>
              <a:buChar char="▪"/>
              <a:defRPr sz="1200" b="0" i="0" u="none" strike="noStrike" cap="none">
                <a:solidFill>
                  <a:schemeClr val="dk1"/>
                </a:solidFill>
                <a:latin typeface="Calibri"/>
                <a:ea typeface="Calibri"/>
                <a:cs typeface="Calibri"/>
                <a:sym typeface="Calibri"/>
              </a:defRPr>
            </a:lvl3pPr>
            <a:lvl4pPr marL="1371600" marR="0" lvl="3" indent="-221456" algn="l">
              <a:lnSpc>
                <a:spcPct val="90000"/>
              </a:lnSpc>
              <a:spcBef>
                <a:spcPts val="375"/>
              </a:spcBef>
              <a:spcAft>
                <a:spcPts val="0"/>
              </a:spcAft>
              <a:buClr>
                <a:srgbClr val="0066A1"/>
              </a:buClr>
              <a:buSzPts val="1050"/>
              <a:buFont typeface="Noto Sans Symbols"/>
              <a:buChar char="▪"/>
              <a:defRPr sz="1050" b="0" i="0" u="none" strike="noStrike" cap="none">
                <a:solidFill>
                  <a:schemeClr val="dk1"/>
                </a:solidFill>
                <a:latin typeface="Calibri"/>
                <a:ea typeface="Calibri"/>
                <a:cs typeface="Calibri"/>
                <a:sym typeface="Calibri"/>
              </a:defRPr>
            </a:lvl4pPr>
            <a:lvl5pPr marL="1714500" marR="0" lvl="4" indent="-221456" algn="l">
              <a:lnSpc>
                <a:spcPct val="90000"/>
              </a:lnSpc>
              <a:spcBef>
                <a:spcPts val="375"/>
              </a:spcBef>
              <a:spcAft>
                <a:spcPts val="0"/>
              </a:spcAft>
              <a:buClr>
                <a:srgbClr val="0066A1"/>
              </a:buClr>
              <a:buSzPts val="1050"/>
              <a:buFont typeface="Noto Sans Symbols"/>
              <a:buChar char="▪"/>
              <a:defRPr sz="1050" b="0" i="0" u="none" strike="noStrike" cap="none">
                <a:solidFill>
                  <a:schemeClr val="dk1"/>
                </a:solidFill>
                <a:latin typeface="Calibri"/>
                <a:ea typeface="Calibri"/>
                <a:cs typeface="Calibri"/>
                <a:sym typeface="Calibri"/>
              </a:defRPr>
            </a:lvl5pPr>
            <a:lvl6pPr marL="2057400" marR="0" lvl="5" indent="-235744"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400300" marR="0" lvl="6" indent="-235744"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743200" marR="0" lvl="7" indent="-235744"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3086100" marR="0" lvl="8" indent="-235744"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1" name="Google Shape;31;g2f46f1d7a23_0_234"/>
          <p:cNvSpPr txBox="1">
            <a:spLocks noGrp="1"/>
          </p:cNvSpPr>
          <p:nvPr>
            <p:ph type="sldNum" idx="12"/>
          </p:nvPr>
        </p:nvSpPr>
        <p:spPr>
          <a:xfrm>
            <a:off x="396816" y="4631433"/>
            <a:ext cx="276525" cy="27391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45238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7_Title Only Blank">
  <p:cSld name="7_Title Only Blank">
    <p:spTree>
      <p:nvGrpSpPr>
        <p:cNvPr id="1" name="Shape 32"/>
        <p:cNvGrpSpPr/>
        <p:nvPr/>
      </p:nvGrpSpPr>
      <p:grpSpPr>
        <a:xfrm>
          <a:off x="0" y="0"/>
          <a:ext cx="0" cy="0"/>
          <a:chOff x="0" y="0"/>
          <a:chExt cx="0" cy="0"/>
        </a:xfrm>
      </p:grpSpPr>
      <p:sp>
        <p:nvSpPr>
          <p:cNvPr id="33" name="Google Shape;33;g313cc732756_0_695"/>
          <p:cNvSpPr txBox="1">
            <a:spLocks noGrp="1"/>
          </p:cNvSpPr>
          <p:nvPr>
            <p:ph type="title"/>
          </p:nvPr>
        </p:nvSpPr>
        <p:spPr>
          <a:xfrm>
            <a:off x="274320" y="417265"/>
            <a:ext cx="7886700" cy="415028"/>
          </a:xfrm>
          <a:prstGeom prst="rect">
            <a:avLst/>
          </a:prstGeom>
          <a:noFill/>
          <a:ln>
            <a:noFill/>
          </a:ln>
        </p:spPr>
        <p:txBody>
          <a:bodyPr spcFirstLastPara="1" wrap="square" lIns="121900" tIns="60925" rIns="121900" bIns="60925" anchor="b" anchorCtr="0">
            <a:noAutofit/>
          </a:bodyPr>
          <a:lstStyle>
            <a:lvl1pPr marR="0" lvl="0" algn="l">
              <a:lnSpc>
                <a:spcPct val="90000"/>
              </a:lnSpc>
              <a:spcBef>
                <a:spcPts val="0"/>
              </a:spcBef>
              <a:spcAft>
                <a:spcPts val="0"/>
              </a:spcAft>
              <a:buClr>
                <a:srgbClr val="0066A1"/>
              </a:buClr>
              <a:buSzPts val="2400"/>
              <a:buFont typeface="Calibri"/>
              <a:buNone/>
              <a:defRPr sz="2550" b="1" i="0" u="none" strike="noStrike" cap="none">
                <a:solidFill>
                  <a:srgbClr val="0066A1"/>
                </a:solidFill>
                <a:latin typeface="Calibri"/>
                <a:ea typeface="Calibri"/>
                <a:cs typeface="Calibri"/>
                <a:sym typeface="Calibri"/>
              </a:defRPr>
            </a:lvl1pPr>
            <a:lvl2pPr lvl="1" algn="l">
              <a:lnSpc>
                <a:spcPct val="100000"/>
              </a:lnSpc>
              <a:spcBef>
                <a:spcPts val="0"/>
              </a:spcBef>
              <a:spcAft>
                <a:spcPts val="0"/>
              </a:spcAft>
              <a:buSzPts val="1900"/>
              <a:buFont typeface="Arial"/>
              <a:buNone/>
              <a:defRPr sz="1800"/>
            </a:lvl2pPr>
            <a:lvl3pPr lvl="2" algn="l">
              <a:lnSpc>
                <a:spcPct val="100000"/>
              </a:lnSpc>
              <a:spcBef>
                <a:spcPts val="0"/>
              </a:spcBef>
              <a:spcAft>
                <a:spcPts val="0"/>
              </a:spcAft>
              <a:buSzPts val="1900"/>
              <a:buFont typeface="Arial"/>
              <a:buNone/>
              <a:defRPr sz="1800"/>
            </a:lvl3pPr>
            <a:lvl4pPr lvl="3" algn="l">
              <a:lnSpc>
                <a:spcPct val="100000"/>
              </a:lnSpc>
              <a:spcBef>
                <a:spcPts val="0"/>
              </a:spcBef>
              <a:spcAft>
                <a:spcPts val="0"/>
              </a:spcAft>
              <a:buSzPts val="1900"/>
              <a:buFont typeface="Arial"/>
              <a:buNone/>
              <a:defRPr sz="1800"/>
            </a:lvl4pPr>
            <a:lvl5pPr lvl="4" algn="l">
              <a:lnSpc>
                <a:spcPct val="100000"/>
              </a:lnSpc>
              <a:spcBef>
                <a:spcPts val="0"/>
              </a:spcBef>
              <a:spcAft>
                <a:spcPts val="0"/>
              </a:spcAft>
              <a:buSzPts val="1900"/>
              <a:buFont typeface="Arial"/>
              <a:buNone/>
              <a:defRPr sz="1800"/>
            </a:lvl5pPr>
            <a:lvl6pPr lvl="5" algn="l">
              <a:lnSpc>
                <a:spcPct val="100000"/>
              </a:lnSpc>
              <a:spcBef>
                <a:spcPts val="0"/>
              </a:spcBef>
              <a:spcAft>
                <a:spcPts val="0"/>
              </a:spcAft>
              <a:buSzPts val="1900"/>
              <a:buFont typeface="Arial"/>
              <a:buNone/>
              <a:defRPr sz="1800"/>
            </a:lvl6pPr>
            <a:lvl7pPr lvl="6" algn="l">
              <a:lnSpc>
                <a:spcPct val="100000"/>
              </a:lnSpc>
              <a:spcBef>
                <a:spcPts val="0"/>
              </a:spcBef>
              <a:spcAft>
                <a:spcPts val="0"/>
              </a:spcAft>
              <a:buSzPts val="1900"/>
              <a:buFont typeface="Arial"/>
              <a:buNone/>
              <a:defRPr sz="1800"/>
            </a:lvl7pPr>
            <a:lvl8pPr lvl="7" algn="l">
              <a:lnSpc>
                <a:spcPct val="100000"/>
              </a:lnSpc>
              <a:spcBef>
                <a:spcPts val="0"/>
              </a:spcBef>
              <a:spcAft>
                <a:spcPts val="0"/>
              </a:spcAft>
              <a:buSzPts val="1900"/>
              <a:buFont typeface="Arial"/>
              <a:buNone/>
              <a:defRPr sz="1800"/>
            </a:lvl8pPr>
            <a:lvl9pPr lvl="8" algn="l">
              <a:lnSpc>
                <a:spcPct val="100000"/>
              </a:lnSpc>
              <a:spcBef>
                <a:spcPts val="0"/>
              </a:spcBef>
              <a:spcAft>
                <a:spcPts val="0"/>
              </a:spcAft>
              <a:buSzPts val="1900"/>
              <a:buFont typeface="Arial"/>
              <a:buNone/>
              <a:defRPr sz="1800"/>
            </a:lvl9pPr>
          </a:lstStyle>
          <a:p>
            <a:endParaRPr/>
          </a:p>
        </p:txBody>
      </p:sp>
      <p:sp>
        <p:nvSpPr>
          <p:cNvPr id="34" name="Google Shape;34;g313cc732756_0_695"/>
          <p:cNvSpPr txBox="1">
            <a:spLocks noGrp="1"/>
          </p:cNvSpPr>
          <p:nvPr>
            <p:ph type="body" idx="1"/>
          </p:nvPr>
        </p:nvSpPr>
        <p:spPr>
          <a:xfrm>
            <a:off x="628650" y="1369643"/>
            <a:ext cx="7886700" cy="2958313"/>
          </a:xfrm>
          <a:prstGeom prst="rect">
            <a:avLst/>
          </a:prstGeom>
          <a:noFill/>
          <a:ln>
            <a:noFill/>
          </a:ln>
        </p:spPr>
        <p:txBody>
          <a:bodyPr spcFirstLastPara="1" wrap="square" lIns="121900" tIns="60925" rIns="121900" bIns="60925" anchor="t" anchorCtr="0">
            <a:normAutofit/>
          </a:bodyPr>
          <a:lstStyle>
            <a:lvl1pPr marL="342900" lvl="0" indent="-285750" algn="l">
              <a:lnSpc>
                <a:spcPct val="90000"/>
              </a:lnSpc>
              <a:spcBef>
                <a:spcPts val="750"/>
              </a:spcBef>
              <a:spcAft>
                <a:spcPts val="0"/>
              </a:spcAft>
              <a:buSzPts val="2400"/>
              <a:buChar char="▸"/>
              <a:defRPr/>
            </a:lvl1pPr>
            <a:lvl2pPr marL="685800" lvl="1" indent="-285750" algn="l">
              <a:lnSpc>
                <a:spcPct val="90000"/>
              </a:lnSpc>
              <a:spcBef>
                <a:spcPts val="375"/>
              </a:spcBef>
              <a:spcAft>
                <a:spcPts val="0"/>
              </a:spcAft>
              <a:buSzPts val="2400"/>
              <a:buChar char="-"/>
              <a:defRPr/>
            </a:lvl2pPr>
            <a:lvl3pPr marL="1028700" lvl="2" indent="-285750" algn="l">
              <a:lnSpc>
                <a:spcPct val="90000"/>
              </a:lnSpc>
              <a:spcBef>
                <a:spcPts val="375"/>
              </a:spcBef>
              <a:spcAft>
                <a:spcPts val="0"/>
              </a:spcAft>
              <a:buSzPts val="2400"/>
              <a:buChar char="•"/>
              <a:defRPr/>
            </a:lvl3pPr>
            <a:lvl4pPr marL="1371600" lvl="3" indent="-285750" algn="l">
              <a:lnSpc>
                <a:spcPct val="90000"/>
              </a:lnSpc>
              <a:spcBef>
                <a:spcPts val="375"/>
              </a:spcBef>
              <a:spcAft>
                <a:spcPts val="0"/>
              </a:spcAft>
              <a:buSzPts val="2400"/>
              <a:buChar char="▪"/>
              <a:defRPr/>
            </a:lvl4pPr>
            <a:lvl5pPr marL="1714500" lvl="4" indent="-285750" algn="l">
              <a:lnSpc>
                <a:spcPct val="90000"/>
              </a:lnSpc>
              <a:spcBef>
                <a:spcPts val="375"/>
              </a:spcBef>
              <a:spcAft>
                <a:spcPts val="0"/>
              </a:spcAft>
              <a:buSzPts val="2400"/>
              <a:buChar char="o"/>
              <a:defRPr/>
            </a:lvl5pPr>
            <a:lvl6pPr marL="2057400" lvl="5" indent="-285750" algn="l">
              <a:lnSpc>
                <a:spcPct val="90000"/>
              </a:lnSpc>
              <a:spcBef>
                <a:spcPts val="375"/>
              </a:spcBef>
              <a:spcAft>
                <a:spcPts val="0"/>
              </a:spcAft>
              <a:buClr>
                <a:schemeClr val="dk1"/>
              </a:buClr>
              <a:buSzPts val="2400"/>
              <a:buChar char="•"/>
              <a:defRPr/>
            </a:lvl6pPr>
            <a:lvl7pPr marL="2400300" lvl="6" indent="-285750" algn="l">
              <a:lnSpc>
                <a:spcPct val="90000"/>
              </a:lnSpc>
              <a:spcBef>
                <a:spcPts val="375"/>
              </a:spcBef>
              <a:spcAft>
                <a:spcPts val="0"/>
              </a:spcAft>
              <a:buClr>
                <a:schemeClr val="dk1"/>
              </a:buClr>
              <a:buSzPts val="2400"/>
              <a:buChar char="•"/>
              <a:defRPr/>
            </a:lvl7pPr>
            <a:lvl8pPr marL="2743200" lvl="7" indent="-285750" algn="l">
              <a:lnSpc>
                <a:spcPct val="90000"/>
              </a:lnSpc>
              <a:spcBef>
                <a:spcPts val="375"/>
              </a:spcBef>
              <a:spcAft>
                <a:spcPts val="0"/>
              </a:spcAft>
              <a:buClr>
                <a:schemeClr val="dk1"/>
              </a:buClr>
              <a:buSzPts val="2400"/>
              <a:buChar char="•"/>
              <a:defRPr/>
            </a:lvl8pPr>
            <a:lvl9pPr marL="3086100" lvl="8" indent="-285750" algn="l">
              <a:lnSpc>
                <a:spcPct val="90000"/>
              </a:lnSpc>
              <a:spcBef>
                <a:spcPts val="375"/>
              </a:spcBef>
              <a:spcAft>
                <a:spcPts val="0"/>
              </a:spcAft>
              <a:buClr>
                <a:schemeClr val="dk1"/>
              </a:buClr>
              <a:buSzPts val="2400"/>
              <a:buChar char="•"/>
              <a:defRPr/>
            </a:lvl9pPr>
          </a:lstStyle>
          <a:p>
            <a:endParaRPr/>
          </a:p>
        </p:txBody>
      </p:sp>
      <p:sp>
        <p:nvSpPr>
          <p:cNvPr id="35" name="Google Shape;35;g313cc732756_0_695"/>
          <p:cNvSpPr txBox="1">
            <a:spLocks noGrp="1"/>
          </p:cNvSpPr>
          <p:nvPr>
            <p:ph type="sldNum" idx="12"/>
          </p:nvPr>
        </p:nvSpPr>
        <p:spPr>
          <a:xfrm>
            <a:off x="282291" y="4655481"/>
            <a:ext cx="486675" cy="27391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2855"/>
              </a:buClr>
              <a:buSzPts val="1200"/>
              <a:buFont typeface="Calibri"/>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2855"/>
              </a:buClr>
              <a:buSzPts val="1200"/>
              <a:buFont typeface="Calibri"/>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2855"/>
              </a:buClr>
              <a:buSzPts val="1200"/>
              <a:buFont typeface="Calibri"/>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2855"/>
              </a:buClr>
              <a:buSzPts val="1200"/>
              <a:buFont typeface="Calibri"/>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2855"/>
              </a:buClr>
              <a:buSzPts val="1200"/>
              <a:buFont typeface="Calibri"/>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2855"/>
              </a:buClr>
              <a:buSzPts val="1200"/>
              <a:buFont typeface="Calibri"/>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2855"/>
              </a:buClr>
              <a:buSzPts val="1200"/>
              <a:buFont typeface="Calibri"/>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2855"/>
              </a:buClr>
              <a:buSzPts val="1200"/>
              <a:buFont typeface="Calibri"/>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2855"/>
              </a:buClr>
              <a:buSzPts val="1200"/>
              <a:buFont typeface="Calibri"/>
              <a:buNone/>
              <a:defRPr sz="900" b="0" i="0" u="none" strike="noStrike" cap="none">
                <a:solidFill>
                  <a:srgbClr val="002855"/>
                </a:solidFill>
                <a:latin typeface="Calibri"/>
                <a:ea typeface="Calibri"/>
                <a:cs typeface="Calibri"/>
                <a:sym typeface="Calibri"/>
              </a:defRPr>
            </a:lvl9pPr>
          </a:lstStyle>
          <a:p>
            <a:fld id="{00000000-1234-1234-1234-123412341234}" type="slidenum">
              <a:rPr lang="en-US" smtClean="0"/>
              <a:pPr/>
              <a:t>‹#›</a:t>
            </a:fld>
            <a:endParaRPr lang="en-US"/>
          </a:p>
        </p:txBody>
      </p:sp>
      <p:sp>
        <p:nvSpPr>
          <p:cNvPr id="36" name="Google Shape;36;g313cc732756_0_695"/>
          <p:cNvSpPr txBox="1">
            <a:spLocks noGrp="1"/>
          </p:cNvSpPr>
          <p:nvPr>
            <p:ph type="body" idx="2"/>
          </p:nvPr>
        </p:nvSpPr>
        <p:spPr>
          <a:xfrm>
            <a:off x="628650" y="829904"/>
            <a:ext cx="7886700" cy="267608"/>
          </a:xfrm>
          <a:prstGeom prst="rect">
            <a:avLst/>
          </a:prstGeom>
          <a:noFill/>
          <a:ln>
            <a:noFill/>
          </a:ln>
        </p:spPr>
        <p:txBody>
          <a:bodyPr spcFirstLastPara="1" wrap="square" lIns="121900" tIns="60925" rIns="121900" bIns="60925" anchor="t" anchorCtr="0">
            <a:normAutofit/>
          </a:bodyPr>
          <a:lstStyle>
            <a:lvl1pPr marL="342900" lvl="0" indent="-171450" algn="l">
              <a:lnSpc>
                <a:spcPct val="90000"/>
              </a:lnSpc>
              <a:spcBef>
                <a:spcPts val="750"/>
              </a:spcBef>
              <a:spcAft>
                <a:spcPts val="0"/>
              </a:spcAft>
              <a:buSzPts val="3200"/>
              <a:buNone/>
              <a:defRPr sz="1800" b="1" i="1">
                <a:solidFill>
                  <a:srgbClr val="7F7F7F"/>
                </a:solidFill>
              </a:defRPr>
            </a:lvl1pPr>
            <a:lvl2pPr marL="685800" lvl="1" indent="-285750" algn="l">
              <a:lnSpc>
                <a:spcPct val="90000"/>
              </a:lnSpc>
              <a:spcBef>
                <a:spcPts val="375"/>
              </a:spcBef>
              <a:spcAft>
                <a:spcPts val="0"/>
              </a:spcAft>
              <a:buSzPts val="2400"/>
              <a:buChar char="-"/>
              <a:defRPr/>
            </a:lvl2pPr>
            <a:lvl3pPr marL="1028700" lvl="2" indent="-285750" algn="l">
              <a:lnSpc>
                <a:spcPct val="90000"/>
              </a:lnSpc>
              <a:spcBef>
                <a:spcPts val="375"/>
              </a:spcBef>
              <a:spcAft>
                <a:spcPts val="0"/>
              </a:spcAft>
              <a:buSzPts val="2400"/>
              <a:buChar char="•"/>
              <a:defRPr/>
            </a:lvl3pPr>
            <a:lvl4pPr marL="1371600" lvl="3" indent="-285750" algn="l">
              <a:lnSpc>
                <a:spcPct val="90000"/>
              </a:lnSpc>
              <a:spcBef>
                <a:spcPts val="375"/>
              </a:spcBef>
              <a:spcAft>
                <a:spcPts val="0"/>
              </a:spcAft>
              <a:buSzPts val="2400"/>
              <a:buChar char="▪"/>
              <a:defRPr/>
            </a:lvl4pPr>
            <a:lvl5pPr marL="1714500" lvl="4" indent="-285750" algn="l">
              <a:lnSpc>
                <a:spcPct val="90000"/>
              </a:lnSpc>
              <a:spcBef>
                <a:spcPts val="375"/>
              </a:spcBef>
              <a:spcAft>
                <a:spcPts val="0"/>
              </a:spcAft>
              <a:buSzPts val="2400"/>
              <a:buChar char="o"/>
              <a:defRPr/>
            </a:lvl5pPr>
            <a:lvl6pPr marL="2057400" lvl="5" indent="-285750" algn="l">
              <a:lnSpc>
                <a:spcPct val="90000"/>
              </a:lnSpc>
              <a:spcBef>
                <a:spcPts val="375"/>
              </a:spcBef>
              <a:spcAft>
                <a:spcPts val="0"/>
              </a:spcAft>
              <a:buClr>
                <a:schemeClr val="dk1"/>
              </a:buClr>
              <a:buSzPts val="2400"/>
              <a:buChar char="•"/>
              <a:defRPr/>
            </a:lvl6pPr>
            <a:lvl7pPr marL="2400300" lvl="6" indent="-285750" algn="l">
              <a:lnSpc>
                <a:spcPct val="90000"/>
              </a:lnSpc>
              <a:spcBef>
                <a:spcPts val="375"/>
              </a:spcBef>
              <a:spcAft>
                <a:spcPts val="0"/>
              </a:spcAft>
              <a:buClr>
                <a:schemeClr val="dk1"/>
              </a:buClr>
              <a:buSzPts val="2400"/>
              <a:buChar char="•"/>
              <a:defRPr/>
            </a:lvl7pPr>
            <a:lvl8pPr marL="2743200" lvl="7" indent="-285750" algn="l">
              <a:lnSpc>
                <a:spcPct val="90000"/>
              </a:lnSpc>
              <a:spcBef>
                <a:spcPts val="375"/>
              </a:spcBef>
              <a:spcAft>
                <a:spcPts val="0"/>
              </a:spcAft>
              <a:buClr>
                <a:schemeClr val="dk1"/>
              </a:buClr>
              <a:buSzPts val="2400"/>
              <a:buChar char="•"/>
              <a:defRPr/>
            </a:lvl8pPr>
            <a:lvl9pPr marL="3086100" lvl="8" indent="-285750" algn="l">
              <a:lnSpc>
                <a:spcPct val="90000"/>
              </a:lnSpc>
              <a:spcBef>
                <a:spcPts val="375"/>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1461207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lumns">
  <p:cSld name="1_Two Columns">
    <p:spTree>
      <p:nvGrpSpPr>
        <p:cNvPr id="1" name="Shape 37"/>
        <p:cNvGrpSpPr/>
        <p:nvPr/>
      </p:nvGrpSpPr>
      <p:grpSpPr>
        <a:xfrm>
          <a:off x="0" y="0"/>
          <a:ext cx="0" cy="0"/>
          <a:chOff x="0" y="0"/>
          <a:chExt cx="0" cy="0"/>
        </a:xfrm>
      </p:grpSpPr>
      <p:sp>
        <p:nvSpPr>
          <p:cNvPr id="38" name="Google Shape;38;g2e3a1ac226b_1_15"/>
          <p:cNvSpPr txBox="1">
            <a:spLocks noGrp="1"/>
          </p:cNvSpPr>
          <p:nvPr>
            <p:ph type="title"/>
          </p:nvPr>
        </p:nvSpPr>
        <p:spPr>
          <a:xfrm>
            <a:off x="274320" y="417265"/>
            <a:ext cx="7886700" cy="4151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255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2e3a1ac226b_1_15"/>
          <p:cNvSpPr txBox="1">
            <a:spLocks noGrp="1"/>
          </p:cNvSpPr>
          <p:nvPr>
            <p:ph type="body" idx="1"/>
          </p:nvPr>
        </p:nvSpPr>
        <p:spPr>
          <a:xfrm>
            <a:off x="628650" y="1369642"/>
            <a:ext cx="3886200" cy="2845282"/>
          </a:xfrm>
          <a:prstGeom prst="rect">
            <a:avLst/>
          </a:prstGeom>
          <a:noFill/>
          <a:ln>
            <a:noFill/>
          </a:ln>
        </p:spPr>
        <p:txBody>
          <a:bodyPr spcFirstLastPara="1" wrap="square" lIns="91425" tIns="45700" rIns="91425" bIns="45700" anchor="t" anchorCtr="0">
            <a:normAutofit/>
          </a:bodyPr>
          <a:lstStyle>
            <a:lvl1pPr marL="342900" lvl="0" indent="-250031" algn="l">
              <a:lnSpc>
                <a:spcPct val="90000"/>
              </a:lnSpc>
              <a:spcBef>
                <a:spcPts val="563"/>
              </a:spcBef>
              <a:spcAft>
                <a:spcPts val="0"/>
              </a:spcAft>
              <a:buSzPts val="1650"/>
              <a:buChar char="▸"/>
              <a:defRPr/>
            </a:lvl1pPr>
            <a:lvl2pPr marL="685800" lvl="1" indent="-235744" algn="l">
              <a:lnSpc>
                <a:spcPct val="90000"/>
              </a:lnSpc>
              <a:spcBef>
                <a:spcPts val="281"/>
              </a:spcBef>
              <a:spcAft>
                <a:spcPts val="0"/>
              </a:spcAft>
              <a:buSzPts val="1350"/>
              <a:buChar char="-"/>
              <a:defRPr/>
            </a:lvl2pPr>
            <a:lvl3pPr marL="1028700" lvl="2" indent="-235744" algn="l">
              <a:lnSpc>
                <a:spcPct val="90000"/>
              </a:lnSpc>
              <a:spcBef>
                <a:spcPts val="281"/>
              </a:spcBef>
              <a:spcAft>
                <a:spcPts val="0"/>
              </a:spcAft>
              <a:buSzPts val="1350"/>
              <a:buChar char="•"/>
              <a:defRPr/>
            </a:lvl3pPr>
            <a:lvl4pPr marL="1371600" lvl="3" indent="-235744" algn="l">
              <a:lnSpc>
                <a:spcPct val="90000"/>
              </a:lnSpc>
              <a:spcBef>
                <a:spcPts val="281"/>
              </a:spcBef>
              <a:spcAft>
                <a:spcPts val="0"/>
              </a:spcAft>
              <a:buSzPts val="1350"/>
              <a:buChar char="▪"/>
              <a:defRPr/>
            </a:lvl4pPr>
            <a:lvl5pPr marL="1714500" lvl="4" indent="-235744" algn="l">
              <a:lnSpc>
                <a:spcPct val="90000"/>
              </a:lnSpc>
              <a:spcBef>
                <a:spcPts val="281"/>
              </a:spcBef>
              <a:spcAft>
                <a:spcPts val="0"/>
              </a:spcAft>
              <a:buSzPts val="1350"/>
              <a:buChar char="o"/>
              <a:defRPr/>
            </a:lvl5pPr>
            <a:lvl6pPr marL="2057400" lvl="5" indent="-235744" algn="l">
              <a:lnSpc>
                <a:spcPct val="90000"/>
              </a:lnSpc>
              <a:spcBef>
                <a:spcPts val="281"/>
              </a:spcBef>
              <a:spcAft>
                <a:spcPts val="0"/>
              </a:spcAft>
              <a:buSzPts val="1350"/>
              <a:buChar char="•"/>
              <a:defRPr/>
            </a:lvl6pPr>
            <a:lvl7pPr marL="2400300" lvl="6" indent="-235744" algn="l">
              <a:lnSpc>
                <a:spcPct val="90000"/>
              </a:lnSpc>
              <a:spcBef>
                <a:spcPts val="281"/>
              </a:spcBef>
              <a:spcAft>
                <a:spcPts val="0"/>
              </a:spcAft>
              <a:buSzPts val="1350"/>
              <a:buChar char="•"/>
              <a:defRPr/>
            </a:lvl7pPr>
            <a:lvl8pPr marL="2743200" lvl="7" indent="-235744" algn="l">
              <a:lnSpc>
                <a:spcPct val="90000"/>
              </a:lnSpc>
              <a:spcBef>
                <a:spcPts val="281"/>
              </a:spcBef>
              <a:spcAft>
                <a:spcPts val="0"/>
              </a:spcAft>
              <a:buSzPts val="1350"/>
              <a:buChar char="•"/>
              <a:defRPr/>
            </a:lvl8pPr>
            <a:lvl9pPr marL="3086100" lvl="8" indent="-235744" algn="l">
              <a:lnSpc>
                <a:spcPct val="90000"/>
              </a:lnSpc>
              <a:spcBef>
                <a:spcPts val="281"/>
              </a:spcBef>
              <a:spcAft>
                <a:spcPts val="0"/>
              </a:spcAft>
              <a:buSzPts val="1350"/>
              <a:buChar char="•"/>
              <a:defRPr/>
            </a:lvl9pPr>
          </a:lstStyle>
          <a:p>
            <a:endParaRPr/>
          </a:p>
        </p:txBody>
      </p:sp>
      <p:sp>
        <p:nvSpPr>
          <p:cNvPr id="40" name="Google Shape;40;g2e3a1ac226b_1_15"/>
          <p:cNvSpPr txBox="1">
            <a:spLocks noGrp="1"/>
          </p:cNvSpPr>
          <p:nvPr>
            <p:ph type="body" idx="2"/>
          </p:nvPr>
        </p:nvSpPr>
        <p:spPr>
          <a:xfrm>
            <a:off x="4629150" y="1369642"/>
            <a:ext cx="3886200" cy="2845282"/>
          </a:xfrm>
          <a:prstGeom prst="rect">
            <a:avLst/>
          </a:prstGeom>
          <a:noFill/>
          <a:ln>
            <a:noFill/>
          </a:ln>
        </p:spPr>
        <p:txBody>
          <a:bodyPr spcFirstLastPara="1" wrap="square" lIns="91425" tIns="45700" rIns="91425" bIns="45700" anchor="t" anchorCtr="0">
            <a:normAutofit/>
          </a:bodyPr>
          <a:lstStyle>
            <a:lvl1pPr marL="342900" lvl="0" indent="-250031" algn="l">
              <a:lnSpc>
                <a:spcPct val="90000"/>
              </a:lnSpc>
              <a:spcBef>
                <a:spcPts val="563"/>
              </a:spcBef>
              <a:spcAft>
                <a:spcPts val="0"/>
              </a:spcAft>
              <a:buSzPts val="1650"/>
              <a:buChar char="▸"/>
              <a:defRPr/>
            </a:lvl1pPr>
            <a:lvl2pPr marL="685800" lvl="1" indent="-235744" algn="l">
              <a:lnSpc>
                <a:spcPct val="90000"/>
              </a:lnSpc>
              <a:spcBef>
                <a:spcPts val="281"/>
              </a:spcBef>
              <a:spcAft>
                <a:spcPts val="0"/>
              </a:spcAft>
              <a:buSzPts val="1350"/>
              <a:buChar char="-"/>
              <a:defRPr/>
            </a:lvl2pPr>
            <a:lvl3pPr marL="1028700" lvl="2" indent="-235744" algn="l">
              <a:lnSpc>
                <a:spcPct val="90000"/>
              </a:lnSpc>
              <a:spcBef>
                <a:spcPts val="281"/>
              </a:spcBef>
              <a:spcAft>
                <a:spcPts val="0"/>
              </a:spcAft>
              <a:buSzPts val="1350"/>
              <a:buChar char="•"/>
              <a:defRPr/>
            </a:lvl3pPr>
            <a:lvl4pPr marL="1371600" lvl="3" indent="-235744" algn="l">
              <a:lnSpc>
                <a:spcPct val="90000"/>
              </a:lnSpc>
              <a:spcBef>
                <a:spcPts val="281"/>
              </a:spcBef>
              <a:spcAft>
                <a:spcPts val="0"/>
              </a:spcAft>
              <a:buSzPts val="1350"/>
              <a:buChar char="▪"/>
              <a:defRPr/>
            </a:lvl4pPr>
            <a:lvl5pPr marL="1714500" lvl="4" indent="-235744" algn="l">
              <a:lnSpc>
                <a:spcPct val="90000"/>
              </a:lnSpc>
              <a:spcBef>
                <a:spcPts val="281"/>
              </a:spcBef>
              <a:spcAft>
                <a:spcPts val="0"/>
              </a:spcAft>
              <a:buSzPts val="1350"/>
              <a:buChar char="o"/>
              <a:defRPr/>
            </a:lvl5pPr>
            <a:lvl6pPr marL="2057400" lvl="5" indent="-235744" algn="l">
              <a:lnSpc>
                <a:spcPct val="90000"/>
              </a:lnSpc>
              <a:spcBef>
                <a:spcPts val="281"/>
              </a:spcBef>
              <a:spcAft>
                <a:spcPts val="0"/>
              </a:spcAft>
              <a:buSzPts val="1350"/>
              <a:buChar char="•"/>
              <a:defRPr/>
            </a:lvl6pPr>
            <a:lvl7pPr marL="2400300" lvl="6" indent="-235744" algn="l">
              <a:lnSpc>
                <a:spcPct val="90000"/>
              </a:lnSpc>
              <a:spcBef>
                <a:spcPts val="281"/>
              </a:spcBef>
              <a:spcAft>
                <a:spcPts val="0"/>
              </a:spcAft>
              <a:buSzPts val="1350"/>
              <a:buChar char="•"/>
              <a:defRPr/>
            </a:lvl7pPr>
            <a:lvl8pPr marL="2743200" lvl="7" indent="-235744" algn="l">
              <a:lnSpc>
                <a:spcPct val="90000"/>
              </a:lnSpc>
              <a:spcBef>
                <a:spcPts val="281"/>
              </a:spcBef>
              <a:spcAft>
                <a:spcPts val="0"/>
              </a:spcAft>
              <a:buSzPts val="1350"/>
              <a:buChar char="•"/>
              <a:defRPr/>
            </a:lvl8pPr>
            <a:lvl9pPr marL="3086100" lvl="8" indent="-235744" algn="l">
              <a:lnSpc>
                <a:spcPct val="90000"/>
              </a:lnSpc>
              <a:spcBef>
                <a:spcPts val="281"/>
              </a:spcBef>
              <a:spcAft>
                <a:spcPts val="0"/>
              </a:spcAft>
              <a:buSzPts val="1350"/>
              <a:buChar char="•"/>
              <a:defRPr/>
            </a:lvl9pPr>
          </a:lstStyle>
          <a:p>
            <a:endParaRPr/>
          </a:p>
        </p:txBody>
      </p:sp>
      <p:sp>
        <p:nvSpPr>
          <p:cNvPr id="41" name="Google Shape;41;g2e3a1ac226b_1_15"/>
          <p:cNvSpPr txBox="1">
            <a:spLocks noGrp="1"/>
          </p:cNvSpPr>
          <p:nvPr>
            <p:ph type="sldNum" idx="12"/>
          </p:nvPr>
        </p:nvSpPr>
        <p:spPr>
          <a:xfrm>
            <a:off x="282291" y="4655481"/>
            <a:ext cx="486659" cy="273928"/>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42" name="Google Shape;42;g2e3a1ac226b_1_15"/>
          <p:cNvSpPr txBox="1">
            <a:spLocks noGrp="1"/>
          </p:cNvSpPr>
          <p:nvPr>
            <p:ph type="body" idx="3"/>
          </p:nvPr>
        </p:nvSpPr>
        <p:spPr>
          <a:xfrm>
            <a:off x="628650" y="829904"/>
            <a:ext cx="7886700" cy="267715"/>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563"/>
              </a:spcBef>
              <a:spcAft>
                <a:spcPts val="0"/>
              </a:spcAft>
              <a:buSzPts val="1650"/>
              <a:buNone/>
              <a:defRPr sz="1800" b="1" i="1">
                <a:solidFill>
                  <a:srgbClr val="7F7F7F"/>
                </a:solidFill>
              </a:defRPr>
            </a:lvl1pPr>
            <a:lvl2pPr marL="685800" lvl="1" indent="-235744" algn="l">
              <a:lnSpc>
                <a:spcPct val="90000"/>
              </a:lnSpc>
              <a:spcBef>
                <a:spcPts val="281"/>
              </a:spcBef>
              <a:spcAft>
                <a:spcPts val="0"/>
              </a:spcAft>
              <a:buSzPts val="1350"/>
              <a:buChar char="-"/>
              <a:defRPr/>
            </a:lvl2pPr>
            <a:lvl3pPr marL="1028700" lvl="2" indent="-235744" algn="l">
              <a:lnSpc>
                <a:spcPct val="90000"/>
              </a:lnSpc>
              <a:spcBef>
                <a:spcPts val="281"/>
              </a:spcBef>
              <a:spcAft>
                <a:spcPts val="0"/>
              </a:spcAft>
              <a:buSzPts val="1350"/>
              <a:buChar char="•"/>
              <a:defRPr/>
            </a:lvl3pPr>
            <a:lvl4pPr marL="1371600" lvl="3" indent="-235744" algn="l">
              <a:lnSpc>
                <a:spcPct val="90000"/>
              </a:lnSpc>
              <a:spcBef>
                <a:spcPts val="281"/>
              </a:spcBef>
              <a:spcAft>
                <a:spcPts val="0"/>
              </a:spcAft>
              <a:buSzPts val="1350"/>
              <a:buChar char="▪"/>
              <a:defRPr/>
            </a:lvl4pPr>
            <a:lvl5pPr marL="1714500" lvl="4" indent="-235744" algn="l">
              <a:lnSpc>
                <a:spcPct val="90000"/>
              </a:lnSpc>
              <a:spcBef>
                <a:spcPts val="281"/>
              </a:spcBef>
              <a:spcAft>
                <a:spcPts val="0"/>
              </a:spcAft>
              <a:buSzPts val="1350"/>
              <a:buChar char="o"/>
              <a:defRPr/>
            </a:lvl5pPr>
            <a:lvl6pPr marL="2057400" lvl="5" indent="-235744" algn="l">
              <a:lnSpc>
                <a:spcPct val="90000"/>
              </a:lnSpc>
              <a:spcBef>
                <a:spcPts val="281"/>
              </a:spcBef>
              <a:spcAft>
                <a:spcPts val="0"/>
              </a:spcAft>
              <a:buSzPts val="1350"/>
              <a:buChar char="•"/>
              <a:defRPr/>
            </a:lvl6pPr>
            <a:lvl7pPr marL="2400300" lvl="6" indent="-235744" algn="l">
              <a:lnSpc>
                <a:spcPct val="90000"/>
              </a:lnSpc>
              <a:spcBef>
                <a:spcPts val="281"/>
              </a:spcBef>
              <a:spcAft>
                <a:spcPts val="0"/>
              </a:spcAft>
              <a:buSzPts val="1350"/>
              <a:buChar char="•"/>
              <a:defRPr/>
            </a:lvl7pPr>
            <a:lvl8pPr marL="2743200" lvl="7" indent="-235744" algn="l">
              <a:lnSpc>
                <a:spcPct val="90000"/>
              </a:lnSpc>
              <a:spcBef>
                <a:spcPts val="281"/>
              </a:spcBef>
              <a:spcAft>
                <a:spcPts val="0"/>
              </a:spcAft>
              <a:buSzPts val="1350"/>
              <a:buChar char="•"/>
              <a:defRPr/>
            </a:lvl8pPr>
            <a:lvl9pPr marL="3086100" lvl="8" indent="-235744" algn="l">
              <a:lnSpc>
                <a:spcPct val="90000"/>
              </a:lnSpc>
              <a:spcBef>
                <a:spcPts val="281"/>
              </a:spcBef>
              <a:spcAft>
                <a:spcPts val="0"/>
              </a:spcAft>
              <a:buSzPts val="1350"/>
              <a:buChar char="•"/>
              <a:defRPr/>
            </a:lvl9pPr>
          </a:lstStyle>
          <a:p>
            <a:endParaRPr/>
          </a:p>
        </p:txBody>
      </p:sp>
    </p:spTree>
    <p:extLst>
      <p:ext uri="{BB962C8B-B14F-4D97-AF65-F5344CB8AC3E}">
        <p14:creationId xmlns:p14="http://schemas.microsoft.com/office/powerpoint/2010/main" val="3410595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Only Blank">
  <p:cSld name="1_Title Only Blank">
    <p:spTree>
      <p:nvGrpSpPr>
        <p:cNvPr id="1" name="Shape 43"/>
        <p:cNvGrpSpPr/>
        <p:nvPr/>
      </p:nvGrpSpPr>
      <p:grpSpPr>
        <a:xfrm>
          <a:off x="0" y="0"/>
          <a:ext cx="0" cy="0"/>
          <a:chOff x="0" y="0"/>
          <a:chExt cx="0" cy="0"/>
        </a:xfrm>
      </p:grpSpPr>
      <p:sp>
        <p:nvSpPr>
          <p:cNvPr id="44" name="Google Shape;44;g2e3a1ac226b_1_26"/>
          <p:cNvSpPr txBox="1">
            <a:spLocks noGrp="1"/>
          </p:cNvSpPr>
          <p:nvPr>
            <p:ph type="title"/>
          </p:nvPr>
        </p:nvSpPr>
        <p:spPr>
          <a:xfrm>
            <a:off x="274320" y="417265"/>
            <a:ext cx="7886700" cy="4151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255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2e3a1ac226b_1_26"/>
          <p:cNvSpPr txBox="1">
            <a:spLocks noGrp="1"/>
          </p:cNvSpPr>
          <p:nvPr>
            <p:ph type="body" idx="1"/>
          </p:nvPr>
        </p:nvSpPr>
        <p:spPr>
          <a:xfrm>
            <a:off x="365760" y="1369643"/>
            <a:ext cx="7886700" cy="2958426"/>
          </a:xfrm>
          <a:prstGeom prst="rect">
            <a:avLst/>
          </a:prstGeom>
          <a:noFill/>
          <a:ln>
            <a:noFill/>
          </a:ln>
        </p:spPr>
        <p:txBody>
          <a:bodyPr spcFirstLastPara="1" wrap="square" lIns="91425" tIns="45700" rIns="91425" bIns="45700" anchor="t" anchorCtr="0">
            <a:normAutofit/>
          </a:bodyPr>
          <a:lstStyle>
            <a:lvl1pPr marL="342900" lvl="0" indent="-250031" algn="l">
              <a:lnSpc>
                <a:spcPct val="90000"/>
              </a:lnSpc>
              <a:spcBef>
                <a:spcPts val="563"/>
              </a:spcBef>
              <a:spcAft>
                <a:spcPts val="0"/>
              </a:spcAft>
              <a:buClr>
                <a:srgbClr val="00355C"/>
              </a:buClr>
              <a:buSzPts val="1650"/>
              <a:buChar char="▸"/>
              <a:defRPr/>
            </a:lvl1pPr>
            <a:lvl2pPr marL="685800" lvl="1" indent="-235744" algn="l">
              <a:lnSpc>
                <a:spcPct val="90000"/>
              </a:lnSpc>
              <a:spcBef>
                <a:spcPts val="281"/>
              </a:spcBef>
              <a:spcAft>
                <a:spcPts val="0"/>
              </a:spcAft>
              <a:buClr>
                <a:srgbClr val="00355C"/>
              </a:buClr>
              <a:buSzPts val="1350"/>
              <a:buChar char="-"/>
              <a:defRPr/>
            </a:lvl2pPr>
            <a:lvl3pPr marL="1028700" lvl="2" indent="-235744" algn="l">
              <a:lnSpc>
                <a:spcPct val="90000"/>
              </a:lnSpc>
              <a:spcBef>
                <a:spcPts val="281"/>
              </a:spcBef>
              <a:spcAft>
                <a:spcPts val="0"/>
              </a:spcAft>
              <a:buSzPts val="1350"/>
              <a:buChar char="•"/>
              <a:defRPr/>
            </a:lvl3pPr>
            <a:lvl4pPr marL="1371600" lvl="3" indent="-235744" algn="l">
              <a:lnSpc>
                <a:spcPct val="90000"/>
              </a:lnSpc>
              <a:spcBef>
                <a:spcPts val="281"/>
              </a:spcBef>
              <a:spcAft>
                <a:spcPts val="0"/>
              </a:spcAft>
              <a:buSzPts val="1350"/>
              <a:buChar char="▪"/>
              <a:defRPr/>
            </a:lvl4pPr>
            <a:lvl5pPr marL="1714500" lvl="4" indent="-235744" algn="l">
              <a:lnSpc>
                <a:spcPct val="90000"/>
              </a:lnSpc>
              <a:spcBef>
                <a:spcPts val="281"/>
              </a:spcBef>
              <a:spcAft>
                <a:spcPts val="0"/>
              </a:spcAft>
              <a:buSzPts val="1350"/>
              <a:buChar char="o"/>
              <a:defRPr/>
            </a:lvl5pPr>
            <a:lvl6pPr marL="2057400" lvl="5" indent="-235744" algn="l">
              <a:lnSpc>
                <a:spcPct val="90000"/>
              </a:lnSpc>
              <a:spcBef>
                <a:spcPts val="281"/>
              </a:spcBef>
              <a:spcAft>
                <a:spcPts val="0"/>
              </a:spcAft>
              <a:buSzPts val="1350"/>
              <a:buChar char="•"/>
              <a:defRPr/>
            </a:lvl6pPr>
            <a:lvl7pPr marL="2400300" lvl="6" indent="-235744" algn="l">
              <a:lnSpc>
                <a:spcPct val="90000"/>
              </a:lnSpc>
              <a:spcBef>
                <a:spcPts val="281"/>
              </a:spcBef>
              <a:spcAft>
                <a:spcPts val="0"/>
              </a:spcAft>
              <a:buSzPts val="1350"/>
              <a:buChar char="•"/>
              <a:defRPr/>
            </a:lvl7pPr>
            <a:lvl8pPr marL="2743200" lvl="7" indent="-235744" algn="l">
              <a:lnSpc>
                <a:spcPct val="90000"/>
              </a:lnSpc>
              <a:spcBef>
                <a:spcPts val="281"/>
              </a:spcBef>
              <a:spcAft>
                <a:spcPts val="0"/>
              </a:spcAft>
              <a:buSzPts val="1350"/>
              <a:buChar char="•"/>
              <a:defRPr/>
            </a:lvl8pPr>
            <a:lvl9pPr marL="3086100" lvl="8" indent="-235744" algn="l">
              <a:lnSpc>
                <a:spcPct val="90000"/>
              </a:lnSpc>
              <a:spcBef>
                <a:spcPts val="281"/>
              </a:spcBef>
              <a:spcAft>
                <a:spcPts val="0"/>
              </a:spcAft>
              <a:buSzPts val="1350"/>
              <a:buChar char="•"/>
              <a:defRPr/>
            </a:lvl9pPr>
          </a:lstStyle>
          <a:p>
            <a:endParaRPr/>
          </a:p>
        </p:txBody>
      </p:sp>
      <p:sp>
        <p:nvSpPr>
          <p:cNvPr id="46" name="Google Shape;46;g2e3a1ac226b_1_26"/>
          <p:cNvSpPr txBox="1">
            <a:spLocks noGrp="1"/>
          </p:cNvSpPr>
          <p:nvPr>
            <p:ph type="sldNum" idx="12"/>
          </p:nvPr>
        </p:nvSpPr>
        <p:spPr>
          <a:xfrm>
            <a:off x="282291" y="4655481"/>
            <a:ext cx="486659" cy="273928"/>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47" name="Google Shape;47;g2e3a1ac226b_1_26"/>
          <p:cNvSpPr txBox="1">
            <a:spLocks noGrp="1"/>
          </p:cNvSpPr>
          <p:nvPr>
            <p:ph type="body" idx="2"/>
          </p:nvPr>
        </p:nvSpPr>
        <p:spPr>
          <a:xfrm>
            <a:off x="365760" y="829904"/>
            <a:ext cx="7886700" cy="267715"/>
          </a:xfrm>
          <a:prstGeom prst="rect">
            <a:avLst/>
          </a:prstGeom>
          <a:noFill/>
          <a:ln>
            <a:noFill/>
          </a:ln>
        </p:spPr>
        <p:txBody>
          <a:bodyPr spcFirstLastPara="1" wrap="square" lIns="91425" tIns="45700" rIns="91425" bIns="45700" anchor="ctr" anchorCtr="0">
            <a:noAutofit/>
          </a:bodyPr>
          <a:lstStyle>
            <a:lvl1pPr marL="342900" lvl="0" indent="-171450" algn="l">
              <a:lnSpc>
                <a:spcPct val="90000"/>
              </a:lnSpc>
              <a:spcBef>
                <a:spcPts val="563"/>
              </a:spcBef>
              <a:spcAft>
                <a:spcPts val="0"/>
              </a:spcAft>
              <a:buSzPts val="1650"/>
              <a:buNone/>
              <a:defRPr sz="1800" b="1" i="1">
                <a:solidFill>
                  <a:srgbClr val="7F7F7F"/>
                </a:solidFill>
              </a:defRPr>
            </a:lvl1pPr>
            <a:lvl2pPr marL="685800" lvl="1" indent="-235744" algn="l">
              <a:lnSpc>
                <a:spcPct val="90000"/>
              </a:lnSpc>
              <a:spcBef>
                <a:spcPts val="281"/>
              </a:spcBef>
              <a:spcAft>
                <a:spcPts val="0"/>
              </a:spcAft>
              <a:buSzPts val="1350"/>
              <a:buChar char="-"/>
              <a:defRPr/>
            </a:lvl2pPr>
            <a:lvl3pPr marL="1028700" lvl="2" indent="-235744" algn="l">
              <a:lnSpc>
                <a:spcPct val="90000"/>
              </a:lnSpc>
              <a:spcBef>
                <a:spcPts val="281"/>
              </a:spcBef>
              <a:spcAft>
                <a:spcPts val="0"/>
              </a:spcAft>
              <a:buSzPts val="1350"/>
              <a:buChar char="•"/>
              <a:defRPr/>
            </a:lvl3pPr>
            <a:lvl4pPr marL="1371600" lvl="3" indent="-235744" algn="l">
              <a:lnSpc>
                <a:spcPct val="90000"/>
              </a:lnSpc>
              <a:spcBef>
                <a:spcPts val="281"/>
              </a:spcBef>
              <a:spcAft>
                <a:spcPts val="0"/>
              </a:spcAft>
              <a:buSzPts val="1350"/>
              <a:buChar char="▪"/>
              <a:defRPr/>
            </a:lvl4pPr>
            <a:lvl5pPr marL="1714500" lvl="4" indent="-235744" algn="l">
              <a:lnSpc>
                <a:spcPct val="90000"/>
              </a:lnSpc>
              <a:spcBef>
                <a:spcPts val="281"/>
              </a:spcBef>
              <a:spcAft>
                <a:spcPts val="0"/>
              </a:spcAft>
              <a:buSzPts val="1350"/>
              <a:buChar char="o"/>
              <a:defRPr/>
            </a:lvl5pPr>
            <a:lvl6pPr marL="2057400" lvl="5" indent="-235744" algn="l">
              <a:lnSpc>
                <a:spcPct val="90000"/>
              </a:lnSpc>
              <a:spcBef>
                <a:spcPts val="281"/>
              </a:spcBef>
              <a:spcAft>
                <a:spcPts val="0"/>
              </a:spcAft>
              <a:buSzPts val="1350"/>
              <a:buChar char="•"/>
              <a:defRPr/>
            </a:lvl6pPr>
            <a:lvl7pPr marL="2400300" lvl="6" indent="-235744" algn="l">
              <a:lnSpc>
                <a:spcPct val="90000"/>
              </a:lnSpc>
              <a:spcBef>
                <a:spcPts val="281"/>
              </a:spcBef>
              <a:spcAft>
                <a:spcPts val="0"/>
              </a:spcAft>
              <a:buSzPts val="1350"/>
              <a:buChar char="•"/>
              <a:defRPr/>
            </a:lvl7pPr>
            <a:lvl8pPr marL="2743200" lvl="7" indent="-235744" algn="l">
              <a:lnSpc>
                <a:spcPct val="90000"/>
              </a:lnSpc>
              <a:spcBef>
                <a:spcPts val="281"/>
              </a:spcBef>
              <a:spcAft>
                <a:spcPts val="0"/>
              </a:spcAft>
              <a:buSzPts val="1350"/>
              <a:buChar char="•"/>
              <a:defRPr/>
            </a:lvl8pPr>
            <a:lvl9pPr marL="3086100" lvl="8" indent="-235744" algn="l">
              <a:lnSpc>
                <a:spcPct val="90000"/>
              </a:lnSpc>
              <a:spcBef>
                <a:spcPts val="281"/>
              </a:spcBef>
              <a:spcAft>
                <a:spcPts val="0"/>
              </a:spcAft>
              <a:buSzPts val="1350"/>
              <a:buChar char="•"/>
              <a:defRPr/>
            </a:lvl9pPr>
          </a:lstStyle>
          <a:p>
            <a:endParaRPr/>
          </a:p>
        </p:txBody>
      </p:sp>
    </p:spTree>
    <p:extLst>
      <p:ext uri="{BB962C8B-B14F-4D97-AF65-F5344CB8AC3E}">
        <p14:creationId xmlns:p14="http://schemas.microsoft.com/office/powerpoint/2010/main" val="2511023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Default 8">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Only Blank">
  <p:cSld name="2_Title Only Blank">
    <p:spTree>
      <p:nvGrpSpPr>
        <p:cNvPr id="1" name="Shape 48"/>
        <p:cNvGrpSpPr/>
        <p:nvPr/>
      </p:nvGrpSpPr>
      <p:grpSpPr>
        <a:xfrm>
          <a:off x="0" y="0"/>
          <a:ext cx="0" cy="0"/>
          <a:chOff x="0" y="0"/>
          <a:chExt cx="0" cy="0"/>
        </a:xfrm>
      </p:grpSpPr>
      <p:sp>
        <p:nvSpPr>
          <p:cNvPr id="49" name="Google Shape;49;g2e3a1ac226b_1_10"/>
          <p:cNvSpPr txBox="1">
            <a:spLocks noGrp="1"/>
          </p:cNvSpPr>
          <p:nvPr>
            <p:ph type="title"/>
          </p:nvPr>
        </p:nvSpPr>
        <p:spPr>
          <a:xfrm>
            <a:off x="274320" y="417265"/>
            <a:ext cx="7886700" cy="4151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255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2e3a1ac226b_1_10"/>
          <p:cNvSpPr txBox="1">
            <a:spLocks noGrp="1"/>
          </p:cNvSpPr>
          <p:nvPr>
            <p:ph type="body" idx="1"/>
          </p:nvPr>
        </p:nvSpPr>
        <p:spPr>
          <a:xfrm>
            <a:off x="365760" y="1369643"/>
            <a:ext cx="7886700" cy="2958426"/>
          </a:xfrm>
          <a:prstGeom prst="rect">
            <a:avLst/>
          </a:prstGeom>
          <a:noFill/>
          <a:ln>
            <a:noFill/>
          </a:ln>
        </p:spPr>
        <p:txBody>
          <a:bodyPr spcFirstLastPara="1" wrap="square" lIns="91425" tIns="45700" rIns="91425" bIns="45700" anchor="t" anchorCtr="0">
            <a:normAutofit/>
          </a:bodyPr>
          <a:lstStyle>
            <a:lvl1pPr marL="342900" lvl="0" indent="-250031" algn="l">
              <a:lnSpc>
                <a:spcPct val="90000"/>
              </a:lnSpc>
              <a:spcBef>
                <a:spcPts val="563"/>
              </a:spcBef>
              <a:spcAft>
                <a:spcPts val="0"/>
              </a:spcAft>
              <a:buClr>
                <a:srgbClr val="00355C"/>
              </a:buClr>
              <a:buSzPts val="1650"/>
              <a:buChar char="▸"/>
              <a:defRPr/>
            </a:lvl1pPr>
            <a:lvl2pPr marL="685800" lvl="1" indent="-235744" algn="l">
              <a:lnSpc>
                <a:spcPct val="90000"/>
              </a:lnSpc>
              <a:spcBef>
                <a:spcPts val="281"/>
              </a:spcBef>
              <a:spcAft>
                <a:spcPts val="0"/>
              </a:spcAft>
              <a:buClr>
                <a:srgbClr val="00355C"/>
              </a:buClr>
              <a:buSzPts val="1350"/>
              <a:buChar char="-"/>
              <a:defRPr/>
            </a:lvl2pPr>
            <a:lvl3pPr marL="1028700" lvl="2" indent="-235744" algn="l">
              <a:lnSpc>
                <a:spcPct val="90000"/>
              </a:lnSpc>
              <a:spcBef>
                <a:spcPts val="281"/>
              </a:spcBef>
              <a:spcAft>
                <a:spcPts val="0"/>
              </a:spcAft>
              <a:buSzPts val="1350"/>
              <a:buChar char="•"/>
              <a:defRPr/>
            </a:lvl3pPr>
            <a:lvl4pPr marL="1371600" lvl="3" indent="-235744" algn="l">
              <a:lnSpc>
                <a:spcPct val="90000"/>
              </a:lnSpc>
              <a:spcBef>
                <a:spcPts val="281"/>
              </a:spcBef>
              <a:spcAft>
                <a:spcPts val="0"/>
              </a:spcAft>
              <a:buSzPts val="1350"/>
              <a:buChar char="▪"/>
              <a:defRPr/>
            </a:lvl4pPr>
            <a:lvl5pPr marL="1714500" lvl="4" indent="-235744" algn="l">
              <a:lnSpc>
                <a:spcPct val="90000"/>
              </a:lnSpc>
              <a:spcBef>
                <a:spcPts val="281"/>
              </a:spcBef>
              <a:spcAft>
                <a:spcPts val="0"/>
              </a:spcAft>
              <a:buSzPts val="1350"/>
              <a:buChar char="o"/>
              <a:defRPr/>
            </a:lvl5pPr>
            <a:lvl6pPr marL="2057400" lvl="5" indent="-235744" algn="l">
              <a:lnSpc>
                <a:spcPct val="90000"/>
              </a:lnSpc>
              <a:spcBef>
                <a:spcPts val="281"/>
              </a:spcBef>
              <a:spcAft>
                <a:spcPts val="0"/>
              </a:spcAft>
              <a:buSzPts val="1350"/>
              <a:buChar char="•"/>
              <a:defRPr/>
            </a:lvl6pPr>
            <a:lvl7pPr marL="2400300" lvl="6" indent="-235744" algn="l">
              <a:lnSpc>
                <a:spcPct val="90000"/>
              </a:lnSpc>
              <a:spcBef>
                <a:spcPts val="281"/>
              </a:spcBef>
              <a:spcAft>
                <a:spcPts val="0"/>
              </a:spcAft>
              <a:buSzPts val="1350"/>
              <a:buChar char="•"/>
              <a:defRPr/>
            </a:lvl7pPr>
            <a:lvl8pPr marL="2743200" lvl="7" indent="-235744" algn="l">
              <a:lnSpc>
                <a:spcPct val="90000"/>
              </a:lnSpc>
              <a:spcBef>
                <a:spcPts val="281"/>
              </a:spcBef>
              <a:spcAft>
                <a:spcPts val="0"/>
              </a:spcAft>
              <a:buSzPts val="1350"/>
              <a:buChar char="•"/>
              <a:defRPr/>
            </a:lvl8pPr>
            <a:lvl9pPr marL="3086100" lvl="8" indent="-235744" algn="l">
              <a:lnSpc>
                <a:spcPct val="90000"/>
              </a:lnSpc>
              <a:spcBef>
                <a:spcPts val="281"/>
              </a:spcBef>
              <a:spcAft>
                <a:spcPts val="0"/>
              </a:spcAft>
              <a:buSzPts val="1350"/>
              <a:buChar char="•"/>
              <a:defRPr/>
            </a:lvl9pPr>
          </a:lstStyle>
          <a:p>
            <a:endParaRPr/>
          </a:p>
        </p:txBody>
      </p:sp>
      <p:sp>
        <p:nvSpPr>
          <p:cNvPr id="51" name="Google Shape;51;g2e3a1ac226b_1_10"/>
          <p:cNvSpPr txBox="1">
            <a:spLocks noGrp="1"/>
          </p:cNvSpPr>
          <p:nvPr>
            <p:ph type="sldNum" idx="12"/>
          </p:nvPr>
        </p:nvSpPr>
        <p:spPr>
          <a:xfrm>
            <a:off x="282291" y="4655481"/>
            <a:ext cx="486659" cy="273928"/>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52" name="Google Shape;52;g2e3a1ac226b_1_10"/>
          <p:cNvSpPr txBox="1">
            <a:spLocks noGrp="1"/>
          </p:cNvSpPr>
          <p:nvPr>
            <p:ph type="body" idx="2"/>
          </p:nvPr>
        </p:nvSpPr>
        <p:spPr>
          <a:xfrm>
            <a:off x="365760" y="829904"/>
            <a:ext cx="7886700" cy="267715"/>
          </a:xfrm>
          <a:prstGeom prst="rect">
            <a:avLst/>
          </a:prstGeom>
          <a:noFill/>
          <a:ln>
            <a:noFill/>
          </a:ln>
        </p:spPr>
        <p:txBody>
          <a:bodyPr spcFirstLastPara="1" wrap="square" lIns="91425" tIns="45700" rIns="91425" bIns="45700" anchor="ctr" anchorCtr="0">
            <a:noAutofit/>
          </a:bodyPr>
          <a:lstStyle>
            <a:lvl1pPr marL="342900" lvl="0" indent="-171450" algn="l">
              <a:lnSpc>
                <a:spcPct val="90000"/>
              </a:lnSpc>
              <a:spcBef>
                <a:spcPts val="563"/>
              </a:spcBef>
              <a:spcAft>
                <a:spcPts val="0"/>
              </a:spcAft>
              <a:buSzPts val="1650"/>
              <a:buNone/>
              <a:defRPr sz="1800" b="1" i="1">
                <a:solidFill>
                  <a:srgbClr val="7F7F7F"/>
                </a:solidFill>
              </a:defRPr>
            </a:lvl1pPr>
            <a:lvl2pPr marL="685800" lvl="1" indent="-235744" algn="l">
              <a:lnSpc>
                <a:spcPct val="90000"/>
              </a:lnSpc>
              <a:spcBef>
                <a:spcPts val="281"/>
              </a:spcBef>
              <a:spcAft>
                <a:spcPts val="0"/>
              </a:spcAft>
              <a:buSzPts val="1350"/>
              <a:buChar char="-"/>
              <a:defRPr/>
            </a:lvl2pPr>
            <a:lvl3pPr marL="1028700" lvl="2" indent="-235744" algn="l">
              <a:lnSpc>
                <a:spcPct val="90000"/>
              </a:lnSpc>
              <a:spcBef>
                <a:spcPts val="281"/>
              </a:spcBef>
              <a:spcAft>
                <a:spcPts val="0"/>
              </a:spcAft>
              <a:buSzPts val="1350"/>
              <a:buChar char="•"/>
              <a:defRPr/>
            </a:lvl3pPr>
            <a:lvl4pPr marL="1371600" lvl="3" indent="-235744" algn="l">
              <a:lnSpc>
                <a:spcPct val="90000"/>
              </a:lnSpc>
              <a:spcBef>
                <a:spcPts val="281"/>
              </a:spcBef>
              <a:spcAft>
                <a:spcPts val="0"/>
              </a:spcAft>
              <a:buSzPts val="1350"/>
              <a:buChar char="▪"/>
              <a:defRPr/>
            </a:lvl4pPr>
            <a:lvl5pPr marL="1714500" lvl="4" indent="-235744" algn="l">
              <a:lnSpc>
                <a:spcPct val="90000"/>
              </a:lnSpc>
              <a:spcBef>
                <a:spcPts val="281"/>
              </a:spcBef>
              <a:spcAft>
                <a:spcPts val="0"/>
              </a:spcAft>
              <a:buSzPts val="1350"/>
              <a:buChar char="o"/>
              <a:defRPr/>
            </a:lvl5pPr>
            <a:lvl6pPr marL="2057400" lvl="5" indent="-235744" algn="l">
              <a:lnSpc>
                <a:spcPct val="90000"/>
              </a:lnSpc>
              <a:spcBef>
                <a:spcPts val="281"/>
              </a:spcBef>
              <a:spcAft>
                <a:spcPts val="0"/>
              </a:spcAft>
              <a:buSzPts val="1350"/>
              <a:buChar char="•"/>
              <a:defRPr/>
            </a:lvl6pPr>
            <a:lvl7pPr marL="2400300" lvl="6" indent="-235744" algn="l">
              <a:lnSpc>
                <a:spcPct val="90000"/>
              </a:lnSpc>
              <a:spcBef>
                <a:spcPts val="281"/>
              </a:spcBef>
              <a:spcAft>
                <a:spcPts val="0"/>
              </a:spcAft>
              <a:buSzPts val="1350"/>
              <a:buChar char="•"/>
              <a:defRPr/>
            </a:lvl7pPr>
            <a:lvl8pPr marL="2743200" lvl="7" indent="-235744" algn="l">
              <a:lnSpc>
                <a:spcPct val="90000"/>
              </a:lnSpc>
              <a:spcBef>
                <a:spcPts val="281"/>
              </a:spcBef>
              <a:spcAft>
                <a:spcPts val="0"/>
              </a:spcAft>
              <a:buSzPts val="1350"/>
              <a:buChar char="•"/>
              <a:defRPr/>
            </a:lvl8pPr>
            <a:lvl9pPr marL="3086100" lvl="8" indent="-235744" algn="l">
              <a:lnSpc>
                <a:spcPct val="90000"/>
              </a:lnSpc>
              <a:spcBef>
                <a:spcPts val="281"/>
              </a:spcBef>
              <a:spcAft>
                <a:spcPts val="0"/>
              </a:spcAft>
              <a:buSzPts val="1350"/>
              <a:buChar char="•"/>
              <a:defRPr/>
            </a:lvl9pPr>
          </a:lstStyle>
          <a:p>
            <a:endParaRPr/>
          </a:p>
        </p:txBody>
      </p:sp>
    </p:spTree>
    <p:extLst>
      <p:ext uri="{BB962C8B-B14F-4D97-AF65-F5344CB8AC3E}">
        <p14:creationId xmlns:p14="http://schemas.microsoft.com/office/powerpoint/2010/main" val="335536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g2e3a1ac226b_1_7"/>
          <p:cNvSpPr txBox="1">
            <a:spLocks noGrp="1"/>
          </p:cNvSpPr>
          <p:nvPr>
            <p:ph type="title"/>
          </p:nvPr>
        </p:nvSpPr>
        <p:spPr>
          <a:xfrm>
            <a:off x="311700" y="445163"/>
            <a:ext cx="8520600" cy="572877"/>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 name="Google Shape;55;g2e3a1ac226b_1_7"/>
          <p:cNvSpPr txBox="1">
            <a:spLocks noGrp="1"/>
          </p:cNvSpPr>
          <p:nvPr>
            <p:ph type="sldNum" idx="12"/>
          </p:nvPr>
        </p:nvSpPr>
        <p:spPr>
          <a:xfrm>
            <a:off x="8472458" y="4664657"/>
            <a:ext cx="548700" cy="393722"/>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121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g2e3a1ac226b_1_36"/>
          <p:cNvSpPr txBox="1">
            <a:spLocks noGrp="1"/>
          </p:cNvSpPr>
          <p:nvPr>
            <p:ph type="sldNum" idx="12"/>
          </p:nvPr>
        </p:nvSpPr>
        <p:spPr>
          <a:xfrm>
            <a:off x="282291" y="4655481"/>
            <a:ext cx="486659" cy="273928"/>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6878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resentation Title Slide Opt 2 - Editable">
  <p:cSld name="Presentation Title Slide Opt 2 - Editable">
    <p:spTree>
      <p:nvGrpSpPr>
        <p:cNvPr id="1" name="Shape 58"/>
        <p:cNvGrpSpPr/>
        <p:nvPr/>
      </p:nvGrpSpPr>
      <p:grpSpPr>
        <a:xfrm>
          <a:off x="0" y="0"/>
          <a:ext cx="0" cy="0"/>
          <a:chOff x="0" y="0"/>
          <a:chExt cx="0" cy="0"/>
        </a:xfrm>
      </p:grpSpPr>
      <p:pic>
        <p:nvPicPr>
          <p:cNvPr id="59" name="Google Shape;59;g2e3a1ac226b_1_38"/>
          <p:cNvPicPr preferRelativeResize="0"/>
          <p:nvPr/>
        </p:nvPicPr>
        <p:blipFill rotWithShape="1">
          <a:blip r:embed="rId2">
            <a:alphaModFix/>
          </a:blip>
          <a:srcRect/>
          <a:stretch/>
        </p:blipFill>
        <p:spPr>
          <a:xfrm>
            <a:off x="0" y="0"/>
            <a:ext cx="9144000" cy="5145088"/>
          </a:xfrm>
          <a:prstGeom prst="rect">
            <a:avLst/>
          </a:prstGeom>
          <a:noFill/>
          <a:ln>
            <a:noFill/>
          </a:ln>
        </p:spPr>
      </p:pic>
      <p:sp>
        <p:nvSpPr>
          <p:cNvPr id="60" name="Google Shape;60;g2e3a1ac226b_1_38"/>
          <p:cNvSpPr txBox="1">
            <a:spLocks noGrp="1"/>
          </p:cNvSpPr>
          <p:nvPr>
            <p:ph type="title"/>
          </p:nvPr>
        </p:nvSpPr>
        <p:spPr>
          <a:xfrm>
            <a:off x="623888" y="2447879"/>
            <a:ext cx="7886700" cy="62101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66A1"/>
              </a:buClr>
              <a:buSzPts val="3300"/>
              <a:buFont typeface="Calibri"/>
              <a:buNone/>
              <a:defRPr sz="330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g2e3a1ac226b_1_38"/>
          <p:cNvSpPr txBox="1">
            <a:spLocks noGrp="1"/>
          </p:cNvSpPr>
          <p:nvPr>
            <p:ph type="body" idx="1"/>
          </p:nvPr>
        </p:nvSpPr>
        <p:spPr>
          <a:xfrm>
            <a:off x="623888" y="3089137"/>
            <a:ext cx="7886700" cy="504494"/>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SzPts val="2100"/>
              <a:buNone/>
              <a:defRPr sz="2100" b="1" i="1">
                <a:solidFill>
                  <a:srgbClr val="7F7F7F"/>
                </a:solidFill>
              </a:defRPr>
            </a:lvl1pPr>
            <a:lvl2pPr marL="685800" lvl="1" indent="-171450" algn="l">
              <a:lnSpc>
                <a:spcPct val="90000"/>
              </a:lnSpc>
              <a:spcBef>
                <a:spcPts val="375"/>
              </a:spcBef>
              <a:spcAft>
                <a:spcPts val="0"/>
              </a:spcAft>
              <a:buSzPts val="1500"/>
              <a:buNone/>
              <a:defRPr sz="1500">
                <a:solidFill>
                  <a:srgbClr val="888888"/>
                </a:solidFill>
              </a:defRPr>
            </a:lvl2pPr>
            <a:lvl3pPr marL="1028700" lvl="2" indent="-171450" algn="l">
              <a:lnSpc>
                <a:spcPct val="90000"/>
              </a:lnSpc>
              <a:spcBef>
                <a:spcPts val="375"/>
              </a:spcBef>
              <a:spcAft>
                <a:spcPts val="0"/>
              </a:spcAft>
              <a:buSzPts val="1350"/>
              <a:buNone/>
              <a:defRPr sz="1350">
                <a:solidFill>
                  <a:srgbClr val="888888"/>
                </a:solidFill>
              </a:defRPr>
            </a:lvl3pPr>
            <a:lvl4pPr marL="1371600" lvl="3" indent="-171450" algn="l">
              <a:lnSpc>
                <a:spcPct val="90000"/>
              </a:lnSpc>
              <a:spcBef>
                <a:spcPts val="375"/>
              </a:spcBef>
              <a:spcAft>
                <a:spcPts val="0"/>
              </a:spcAft>
              <a:buSzPts val="1200"/>
              <a:buNone/>
              <a:defRPr sz="1200">
                <a:solidFill>
                  <a:srgbClr val="888888"/>
                </a:solidFill>
              </a:defRPr>
            </a:lvl4pPr>
            <a:lvl5pPr marL="1714500" lvl="4" indent="-171450" algn="l">
              <a:lnSpc>
                <a:spcPct val="90000"/>
              </a:lnSpc>
              <a:spcBef>
                <a:spcPts val="375"/>
              </a:spcBef>
              <a:spcAft>
                <a:spcPts val="0"/>
              </a:spcAft>
              <a:buSzPts val="1200"/>
              <a:buNone/>
              <a:defRPr sz="1200">
                <a:solidFill>
                  <a:srgbClr val="888888"/>
                </a:solidFill>
              </a:defRPr>
            </a:lvl5pPr>
            <a:lvl6pPr marL="2057400" lvl="5" indent="-171450" algn="l">
              <a:lnSpc>
                <a:spcPct val="90000"/>
              </a:lnSpc>
              <a:spcBef>
                <a:spcPts val="375"/>
              </a:spcBef>
              <a:spcAft>
                <a:spcPts val="0"/>
              </a:spcAft>
              <a:buClr>
                <a:srgbClr val="888888"/>
              </a:buClr>
              <a:buSzPts val="1200"/>
              <a:buNone/>
              <a:defRPr sz="1200">
                <a:solidFill>
                  <a:srgbClr val="888888"/>
                </a:solidFill>
              </a:defRPr>
            </a:lvl6pPr>
            <a:lvl7pPr marL="2400300" lvl="6" indent="-171450" algn="l">
              <a:lnSpc>
                <a:spcPct val="90000"/>
              </a:lnSpc>
              <a:spcBef>
                <a:spcPts val="375"/>
              </a:spcBef>
              <a:spcAft>
                <a:spcPts val="0"/>
              </a:spcAft>
              <a:buClr>
                <a:srgbClr val="888888"/>
              </a:buClr>
              <a:buSzPts val="1200"/>
              <a:buNone/>
              <a:defRPr sz="1200">
                <a:solidFill>
                  <a:srgbClr val="888888"/>
                </a:solidFill>
              </a:defRPr>
            </a:lvl7pPr>
            <a:lvl8pPr marL="2743200" lvl="7" indent="-171450" algn="l">
              <a:lnSpc>
                <a:spcPct val="90000"/>
              </a:lnSpc>
              <a:spcBef>
                <a:spcPts val="375"/>
              </a:spcBef>
              <a:spcAft>
                <a:spcPts val="0"/>
              </a:spcAft>
              <a:buClr>
                <a:srgbClr val="888888"/>
              </a:buClr>
              <a:buSzPts val="1200"/>
              <a:buNone/>
              <a:defRPr sz="1200">
                <a:solidFill>
                  <a:srgbClr val="888888"/>
                </a:solidFill>
              </a:defRPr>
            </a:lvl8pPr>
            <a:lvl9pPr marL="3086100" lvl="8" indent="-17145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62" name="Google Shape;62;g2e3a1ac226b_1_38"/>
          <p:cNvSpPr txBox="1">
            <a:spLocks noGrp="1"/>
          </p:cNvSpPr>
          <p:nvPr>
            <p:ph type="sldNum" idx="12"/>
          </p:nvPr>
        </p:nvSpPr>
        <p:spPr>
          <a:xfrm>
            <a:off x="282291" y="4655481"/>
            <a:ext cx="486659" cy="273928"/>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pic>
        <p:nvPicPr>
          <p:cNvPr id="63" name="Google Shape;63;g2e3a1ac226b_1_38"/>
          <p:cNvPicPr preferRelativeResize="0"/>
          <p:nvPr/>
        </p:nvPicPr>
        <p:blipFill rotWithShape="1">
          <a:blip r:embed="rId3">
            <a:alphaModFix/>
          </a:blip>
          <a:srcRect/>
          <a:stretch/>
        </p:blipFill>
        <p:spPr>
          <a:xfrm>
            <a:off x="8089695" y="4504265"/>
            <a:ext cx="851311" cy="248660"/>
          </a:xfrm>
          <a:prstGeom prst="rect">
            <a:avLst/>
          </a:prstGeom>
          <a:noFill/>
          <a:ln>
            <a:noFill/>
          </a:ln>
        </p:spPr>
      </p:pic>
      <p:sp>
        <p:nvSpPr>
          <p:cNvPr id="64" name="Google Shape;64;g2e3a1ac226b_1_38"/>
          <p:cNvSpPr txBox="1"/>
          <p:nvPr/>
        </p:nvSpPr>
        <p:spPr>
          <a:xfrm>
            <a:off x="617450" y="4655481"/>
            <a:ext cx="662361" cy="261558"/>
          </a:xfrm>
          <a:prstGeom prst="rect">
            <a:avLst/>
          </a:prstGeom>
          <a:noFill/>
          <a:ln>
            <a:noFill/>
          </a:ln>
        </p:spPr>
        <p:txBody>
          <a:bodyPr spcFirstLastPara="1" wrap="square" lIns="91425" tIns="45694" rIns="91425" bIns="45694"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66A1"/>
                </a:solidFill>
                <a:latin typeface="Calibri"/>
                <a:ea typeface="Calibri"/>
                <a:cs typeface="Calibri"/>
                <a:sym typeface="Calibri"/>
              </a:rPr>
              <a:t>ieee.org</a:t>
            </a:r>
            <a:endParaRPr sz="1100" b="1" i="0" u="none" strike="noStrike" cap="none">
              <a:solidFill>
                <a:srgbClr val="0066A1"/>
              </a:solidFill>
              <a:latin typeface="Calibri"/>
              <a:ea typeface="Calibri"/>
              <a:cs typeface="Calibri"/>
              <a:sym typeface="Calibri"/>
            </a:endParaRPr>
          </a:p>
        </p:txBody>
      </p:sp>
      <p:pic>
        <p:nvPicPr>
          <p:cNvPr id="65" name="Google Shape;65;g2e3a1ac226b_1_38" descr="A picture containing dark&#10;&#10;Description automatically generated"/>
          <p:cNvPicPr preferRelativeResize="0"/>
          <p:nvPr/>
        </p:nvPicPr>
        <p:blipFill rotWithShape="1">
          <a:blip r:embed="rId4">
            <a:alphaModFix/>
          </a:blip>
          <a:srcRect/>
          <a:stretch/>
        </p:blipFill>
        <p:spPr>
          <a:xfrm>
            <a:off x="-346079" y="-369889"/>
            <a:ext cx="9836157" cy="1322062"/>
          </a:xfrm>
          <a:prstGeom prst="rect">
            <a:avLst/>
          </a:prstGeom>
          <a:noFill/>
          <a:ln>
            <a:noFill/>
          </a:ln>
        </p:spPr>
      </p:pic>
      <p:pic>
        <p:nvPicPr>
          <p:cNvPr id="66" name="Google Shape;66;g2e3a1ac226b_1_38" descr="A picture containing dark&#10;&#10;Description automatically generated"/>
          <p:cNvPicPr preferRelativeResize="0"/>
          <p:nvPr/>
        </p:nvPicPr>
        <p:blipFill rotWithShape="1">
          <a:blip r:embed="rId4">
            <a:alphaModFix/>
          </a:blip>
          <a:srcRect/>
          <a:stretch/>
        </p:blipFill>
        <p:spPr>
          <a:xfrm rot="10800000">
            <a:off x="-351904" y="4181123"/>
            <a:ext cx="9836157" cy="1322062"/>
          </a:xfrm>
          <a:prstGeom prst="rect">
            <a:avLst/>
          </a:prstGeom>
          <a:noFill/>
          <a:ln>
            <a:noFill/>
          </a:ln>
        </p:spPr>
      </p:pic>
      <p:sp>
        <p:nvSpPr>
          <p:cNvPr id="67" name="Google Shape;67;g2e3a1ac226b_1_38"/>
          <p:cNvSpPr txBox="1"/>
          <p:nvPr/>
        </p:nvSpPr>
        <p:spPr>
          <a:xfrm>
            <a:off x="0" y="4910664"/>
            <a:ext cx="9144000" cy="300060"/>
          </a:xfrm>
          <a:prstGeom prst="rect">
            <a:avLst/>
          </a:prstGeom>
          <a:noFill/>
          <a:ln>
            <a:noFill/>
          </a:ln>
        </p:spPr>
        <p:txBody>
          <a:bodyPr spcFirstLastPara="1" wrap="square" lIns="68569" tIns="68569" rIns="68569" bIns="68569" anchor="t" anchorCtr="0">
            <a:spAutoFit/>
          </a:bodyPr>
          <a:lstStyle/>
          <a:p>
            <a:pPr marL="0" marR="0" lvl="0" indent="0" algn="ctr" rtl="0">
              <a:lnSpc>
                <a:spcPct val="100000"/>
              </a:lnSpc>
              <a:spcBef>
                <a:spcPts val="0"/>
              </a:spcBef>
              <a:spcAft>
                <a:spcPts val="0"/>
              </a:spcAft>
              <a:buClr>
                <a:srgbClr val="FFFFFF"/>
              </a:buClr>
              <a:buSzPts val="1400"/>
              <a:buFont typeface="Calibri"/>
              <a:buNone/>
            </a:pPr>
            <a:r>
              <a:rPr lang="en-US" sz="1050" b="0" i="1" u="none" strike="noStrike" cap="none">
                <a:solidFill>
                  <a:srgbClr val="FFFFFF"/>
                </a:solidFill>
                <a:latin typeface="Calibri"/>
                <a:ea typeface="Calibri"/>
                <a:cs typeface="Calibri"/>
                <a:sym typeface="Calibri"/>
              </a:rPr>
              <a:t>The professional home for the engineering and technology community worldwide</a:t>
            </a:r>
            <a:endParaRPr sz="1050" b="0" i="1"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97503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8"/>
        <p:cNvGrpSpPr/>
        <p:nvPr/>
      </p:nvGrpSpPr>
      <p:grpSpPr>
        <a:xfrm>
          <a:off x="0" y="0"/>
          <a:ext cx="0" cy="0"/>
          <a:chOff x="0" y="0"/>
          <a:chExt cx="0" cy="0"/>
        </a:xfrm>
      </p:grpSpPr>
      <p:sp>
        <p:nvSpPr>
          <p:cNvPr id="69" name="Google Shape;69;g2f46f1d7a23_0_737"/>
          <p:cNvSpPr txBox="1">
            <a:spLocks noGrp="1"/>
          </p:cNvSpPr>
          <p:nvPr>
            <p:ph type="title"/>
          </p:nvPr>
        </p:nvSpPr>
        <p:spPr>
          <a:xfrm>
            <a:off x="628650" y="417265"/>
            <a:ext cx="7886700" cy="4150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2f46f1d7a23_0_737"/>
          <p:cNvSpPr txBox="1">
            <a:spLocks noGrp="1"/>
          </p:cNvSpPr>
          <p:nvPr>
            <p:ph type="body" idx="1"/>
          </p:nvPr>
        </p:nvSpPr>
        <p:spPr>
          <a:xfrm>
            <a:off x="4629150" y="2845480"/>
            <a:ext cx="3886200" cy="136954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SzPts val="1200"/>
              <a:buNone/>
              <a:defRPr sz="900" i="1"/>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g2f46f1d7a23_0_737"/>
          <p:cNvSpPr txBox="1">
            <a:spLocks noGrp="1"/>
          </p:cNvSpPr>
          <p:nvPr>
            <p:ph type="body" idx="2"/>
          </p:nvPr>
        </p:nvSpPr>
        <p:spPr>
          <a:xfrm>
            <a:off x="628650" y="1369642"/>
            <a:ext cx="3886200" cy="284532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ts val="18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g2f46f1d7a23_0_737"/>
          <p:cNvSpPr txBox="1">
            <a:spLocks noGrp="1"/>
          </p:cNvSpPr>
          <p:nvPr>
            <p:ph type="body" idx="3"/>
          </p:nvPr>
        </p:nvSpPr>
        <p:spPr>
          <a:xfrm>
            <a:off x="4629150" y="1369642"/>
            <a:ext cx="3886200" cy="136954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SzPts val="1200"/>
              <a:buNone/>
              <a:defRPr sz="900" i="1"/>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3" name="Google Shape;73;g2f46f1d7a23_0_737"/>
          <p:cNvSpPr txBox="1">
            <a:spLocks noGrp="1"/>
          </p:cNvSpPr>
          <p:nvPr>
            <p:ph type="sldNum" idx="12"/>
          </p:nvPr>
        </p:nvSpPr>
        <p:spPr>
          <a:xfrm>
            <a:off x="282290" y="4655481"/>
            <a:ext cx="486675" cy="27391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74" name="Google Shape;74;g2f46f1d7a23_0_737"/>
          <p:cNvSpPr txBox="1">
            <a:spLocks noGrp="1"/>
          </p:cNvSpPr>
          <p:nvPr>
            <p:ph type="body" idx="4"/>
          </p:nvPr>
        </p:nvSpPr>
        <p:spPr>
          <a:xfrm>
            <a:off x="628650" y="829904"/>
            <a:ext cx="7886700" cy="267608"/>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SzPts val="2400"/>
              <a:buNone/>
              <a:defRPr sz="1800" b="1" i="1">
                <a:solidFill>
                  <a:srgbClr val="7F7F7F"/>
                </a:solidFill>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22814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No Content">
  <p:cSld name="Title Only, No Content">
    <p:spTree>
      <p:nvGrpSpPr>
        <p:cNvPr id="1" name="Shape 75"/>
        <p:cNvGrpSpPr/>
        <p:nvPr/>
      </p:nvGrpSpPr>
      <p:grpSpPr>
        <a:xfrm>
          <a:off x="0" y="0"/>
          <a:ext cx="0" cy="0"/>
          <a:chOff x="0" y="0"/>
          <a:chExt cx="0" cy="0"/>
        </a:xfrm>
      </p:grpSpPr>
      <p:sp>
        <p:nvSpPr>
          <p:cNvPr id="76" name="Google Shape;76;g3443f1ad95a_0_385"/>
          <p:cNvSpPr txBox="1">
            <a:spLocks noGrp="1"/>
          </p:cNvSpPr>
          <p:nvPr>
            <p:ph type="title"/>
          </p:nvPr>
        </p:nvSpPr>
        <p:spPr>
          <a:xfrm>
            <a:off x="628650" y="417265"/>
            <a:ext cx="7886700" cy="415028"/>
          </a:xfrm>
          <a:prstGeom prst="rect">
            <a:avLst/>
          </a:prstGeom>
          <a:noFill/>
          <a:ln>
            <a:noFill/>
          </a:ln>
        </p:spPr>
        <p:txBody>
          <a:bodyPr spcFirstLastPara="1" wrap="square" lIns="121900" tIns="60925" rIns="121900" bIns="60925" anchor="b" anchorCtr="0">
            <a:noAutofit/>
          </a:bodyPr>
          <a:lstStyle>
            <a:lvl1pPr marR="0" lvl="0" algn="l">
              <a:lnSpc>
                <a:spcPct val="90000"/>
              </a:lnSpc>
              <a:spcBef>
                <a:spcPts val="0"/>
              </a:spcBef>
              <a:spcAft>
                <a:spcPts val="0"/>
              </a:spcAft>
              <a:buClr>
                <a:srgbClr val="0066A1"/>
              </a:buClr>
              <a:buSzPts val="2400"/>
              <a:buFont typeface="Calibri"/>
              <a:buNone/>
              <a:defRPr sz="2550" b="1" i="0" u="none" strike="noStrike" cap="none">
                <a:solidFill>
                  <a:srgbClr val="0066A1"/>
                </a:solidFill>
                <a:latin typeface="Calibri"/>
                <a:ea typeface="Calibri"/>
                <a:cs typeface="Calibri"/>
                <a:sym typeface="Calibri"/>
              </a:defRPr>
            </a:lvl1pPr>
            <a:lvl2pPr lvl="1" algn="l">
              <a:lnSpc>
                <a:spcPct val="100000"/>
              </a:lnSpc>
              <a:spcBef>
                <a:spcPts val="0"/>
              </a:spcBef>
              <a:spcAft>
                <a:spcPts val="0"/>
              </a:spcAft>
              <a:buSzPts val="1900"/>
              <a:buFont typeface="Arial"/>
              <a:buNone/>
              <a:defRPr sz="1800"/>
            </a:lvl2pPr>
            <a:lvl3pPr lvl="2" algn="l">
              <a:lnSpc>
                <a:spcPct val="100000"/>
              </a:lnSpc>
              <a:spcBef>
                <a:spcPts val="0"/>
              </a:spcBef>
              <a:spcAft>
                <a:spcPts val="0"/>
              </a:spcAft>
              <a:buSzPts val="1900"/>
              <a:buFont typeface="Arial"/>
              <a:buNone/>
              <a:defRPr sz="1800"/>
            </a:lvl3pPr>
            <a:lvl4pPr lvl="3" algn="l">
              <a:lnSpc>
                <a:spcPct val="100000"/>
              </a:lnSpc>
              <a:spcBef>
                <a:spcPts val="0"/>
              </a:spcBef>
              <a:spcAft>
                <a:spcPts val="0"/>
              </a:spcAft>
              <a:buSzPts val="1900"/>
              <a:buFont typeface="Arial"/>
              <a:buNone/>
              <a:defRPr sz="1800"/>
            </a:lvl4pPr>
            <a:lvl5pPr lvl="4" algn="l">
              <a:lnSpc>
                <a:spcPct val="100000"/>
              </a:lnSpc>
              <a:spcBef>
                <a:spcPts val="0"/>
              </a:spcBef>
              <a:spcAft>
                <a:spcPts val="0"/>
              </a:spcAft>
              <a:buSzPts val="1900"/>
              <a:buFont typeface="Arial"/>
              <a:buNone/>
              <a:defRPr sz="1800"/>
            </a:lvl5pPr>
            <a:lvl6pPr lvl="5" algn="l">
              <a:lnSpc>
                <a:spcPct val="100000"/>
              </a:lnSpc>
              <a:spcBef>
                <a:spcPts val="0"/>
              </a:spcBef>
              <a:spcAft>
                <a:spcPts val="0"/>
              </a:spcAft>
              <a:buSzPts val="1900"/>
              <a:buFont typeface="Arial"/>
              <a:buNone/>
              <a:defRPr sz="1800"/>
            </a:lvl6pPr>
            <a:lvl7pPr lvl="6" algn="l">
              <a:lnSpc>
                <a:spcPct val="100000"/>
              </a:lnSpc>
              <a:spcBef>
                <a:spcPts val="0"/>
              </a:spcBef>
              <a:spcAft>
                <a:spcPts val="0"/>
              </a:spcAft>
              <a:buSzPts val="1900"/>
              <a:buFont typeface="Arial"/>
              <a:buNone/>
              <a:defRPr sz="1800"/>
            </a:lvl7pPr>
            <a:lvl8pPr lvl="7" algn="l">
              <a:lnSpc>
                <a:spcPct val="100000"/>
              </a:lnSpc>
              <a:spcBef>
                <a:spcPts val="0"/>
              </a:spcBef>
              <a:spcAft>
                <a:spcPts val="0"/>
              </a:spcAft>
              <a:buSzPts val="1900"/>
              <a:buFont typeface="Arial"/>
              <a:buNone/>
              <a:defRPr sz="1800"/>
            </a:lvl8pPr>
            <a:lvl9pPr lvl="8" algn="l">
              <a:lnSpc>
                <a:spcPct val="100000"/>
              </a:lnSpc>
              <a:spcBef>
                <a:spcPts val="0"/>
              </a:spcBef>
              <a:spcAft>
                <a:spcPts val="0"/>
              </a:spcAft>
              <a:buSzPts val="1900"/>
              <a:buFont typeface="Arial"/>
              <a:buNone/>
              <a:defRPr sz="1800"/>
            </a:lvl9pPr>
          </a:lstStyle>
          <a:p>
            <a:endParaRPr/>
          </a:p>
        </p:txBody>
      </p:sp>
      <p:sp>
        <p:nvSpPr>
          <p:cNvPr id="77" name="Google Shape;77;g3443f1ad95a_0_385"/>
          <p:cNvSpPr txBox="1">
            <a:spLocks noGrp="1"/>
          </p:cNvSpPr>
          <p:nvPr>
            <p:ph type="sldNum" idx="12"/>
          </p:nvPr>
        </p:nvSpPr>
        <p:spPr>
          <a:xfrm>
            <a:off x="385322" y="4655481"/>
            <a:ext cx="486675" cy="27391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a:ea typeface="Calibri"/>
                <a:cs typeface="Calibri"/>
                <a:sym typeface="Calibri"/>
              </a:defRPr>
            </a:lvl9pPr>
          </a:lstStyle>
          <a:p>
            <a:fld id="{00000000-1234-1234-1234-123412341234}" type="slidenum">
              <a:rPr lang="en-US" smtClean="0"/>
              <a:pPr/>
              <a:t>‹#›</a:t>
            </a:fld>
            <a:endParaRPr lang="en-US"/>
          </a:p>
        </p:txBody>
      </p:sp>
      <p:sp>
        <p:nvSpPr>
          <p:cNvPr id="78" name="Google Shape;78;g3443f1ad95a_0_385"/>
          <p:cNvSpPr txBox="1">
            <a:spLocks noGrp="1"/>
          </p:cNvSpPr>
          <p:nvPr>
            <p:ph type="dt" idx="10"/>
          </p:nvPr>
        </p:nvSpPr>
        <p:spPr>
          <a:xfrm>
            <a:off x="865188" y="4768736"/>
            <a:ext cx="1643175" cy="274585"/>
          </a:xfrm>
          <a:prstGeom prst="rect">
            <a:avLst/>
          </a:prstGeom>
          <a:noFill/>
          <a:ln>
            <a:noFill/>
          </a:ln>
        </p:spPr>
        <p:txBody>
          <a:bodyPr spcFirstLastPara="1" wrap="square" lIns="121900" tIns="60925" rIns="121900" bIns="60925" anchor="t" anchorCtr="0">
            <a:noAutofit/>
          </a:bodyPr>
          <a:lstStyle>
            <a:lvl1pPr marR="0" lvl="0" algn="l">
              <a:lnSpc>
                <a:spcPct val="100000"/>
              </a:lnSpc>
              <a:spcBef>
                <a:spcPts val="0"/>
              </a:spcBef>
              <a:spcAft>
                <a:spcPts val="0"/>
              </a:spcAft>
              <a:buClr>
                <a:srgbClr val="000000"/>
              </a:buClr>
              <a:buSzPts val="1000"/>
              <a:buFont typeface="Arial"/>
              <a:buNone/>
              <a:defRPr sz="750" b="0" i="0" u="none" strike="noStrike" cap="none">
                <a:solidFill>
                  <a:srgbClr val="898989"/>
                </a:solidFill>
                <a:latin typeface="Verdana"/>
                <a:ea typeface="Verdana"/>
                <a:cs typeface="Verdana"/>
                <a:sym typeface="Verdana"/>
              </a:defRPr>
            </a:lvl1pPr>
            <a:lvl2pPr marR="0" lvl="1"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900"/>
              <a:buFont typeface="Arial"/>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02750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wo Content" type="twoObj">
  <p:cSld name="1_Two Content">
    <p:spTree>
      <p:nvGrpSpPr>
        <p:cNvPr id="1" name="Shape 79"/>
        <p:cNvGrpSpPr/>
        <p:nvPr/>
      </p:nvGrpSpPr>
      <p:grpSpPr>
        <a:xfrm>
          <a:off x="0" y="0"/>
          <a:ext cx="0" cy="0"/>
          <a:chOff x="0" y="0"/>
          <a:chExt cx="0" cy="0"/>
        </a:xfrm>
      </p:grpSpPr>
      <p:sp>
        <p:nvSpPr>
          <p:cNvPr id="80" name="Google Shape;80;g3443f1ad95a_0_389"/>
          <p:cNvSpPr txBox="1">
            <a:spLocks noGrp="1"/>
          </p:cNvSpPr>
          <p:nvPr>
            <p:ph type="title"/>
          </p:nvPr>
        </p:nvSpPr>
        <p:spPr>
          <a:xfrm>
            <a:off x="274320" y="417265"/>
            <a:ext cx="7886700" cy="415028"/>
          </a:xfrm>
          <a:prstGeom prst="rect">
            <a:avLst/>
          </a:prstGeom>
          <a:noFill/>
          <a:ln>
            <a:noFill/>
          </a:ln>
        </p:spPr>
        <p:txBody>
          <a:bodyPr spcFirstLastPara="1" wrap="square" lIns="121900" tIns="60925" rIns="121900" bIns="60925" anchor="b" anchorCtr="0">
            <a:noAutofit/>
          </a:bodyPr>
          <a:lstStyle>
            <a:lvl1pPr lvl="0" algn="l">
              <a:lnSpc>
                <a:spcPct val="90000"/>
              </a:lnSpc>
              <a:spcBef>
                <a:spcPts val="0"/>
              </a:spcBef>
              <a:spcAft>
                <a:spcPts val="0"/>
              </a:spcAft>
              <a:buSzPts val="3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81" name="Google Shape;81;g3443f1ad95a_0_389"/>
          <p:cNvSpPr txBox="1">
            <a:spLocks noGrp="1"/>
          </p:cNvSpPr>
          <p:nvPr>
            <p:ph type="body" idx="1"/>
          </p:nvPr>
        </p:nvSpPr>
        <p:spPr>
          <a:xfrm>
            <a:off x="685800" y="1486359"/>
            <a:ext cx="3809925" cy="3087053"/>
          </a:xfrm>
          <a:prstGeom prst="rect">
            <a:avLst/>
          </a:prstGeom>
          <a:noFill/>
          <a:ln>
            <a:noFill/>
          </a:ln>
        </p:spPr>
        <p:txBody>
          <a:bodyPr spcFirstLastPara="1" wrap="square" lIns="121900" tIns="60925" rIns="121900" bIns="60925" anchor="t" anchorCtr="0">
            <a:normAutofit/>
          </a:bodyPr>
          <a:lstStyle>
            <a:lvl1pPr marL="342900" lvl="0" indent="-276225" algn="l">
              <a:lnSpc>
                <a:spcPct val="90000"/>
              </a:lnSpc>
              <a:spcBef>
                <a:spcPts val="750"/>
              </a:spcBef>
              <a:spcAft>
                <a:spcPts val="0"/>
              </a:spcAft>
              <a:buSzPts val="2200"/>
              <a:buChar char="▸"/>
              <a:defRPr sz="2100"/>
            </a:lvl1pPr>
            <a:lvl2pPr marL="685800" lvl="1" indent="-257175" algn="l">
              <a:lnSpc>
                <a:spcPct val="90000"/>
              </a:lnSpc>
              <a:spcBef>
                <a:spcPts val="375"/>
              </a:spcBef>
              <a:spcAft>
                <a:spcPts val="0"/>
              </a:spcAft>
              <a:buSzPts val="1800"/>
              <a:buChar char="-"/>
              <a:defRPr sz="1800"/>
            </a:lvl2pPr>
            <a:lvl3pPr marL="1028700" lvl="2" indent="-257175" algn="l">
              <a:lnSpc>
                <a:spcPct val="90000"/>
              </a:lnSpc>
              <a:spcBef>
                <a:spcPts val="375"/>
              </a:spcBef>
              <a:spcAft>
                <a:spcPts val="0"/>
              </a:spcAft>
              <a:buSzPts val="1800"/>
              <a:buChar char="•"/>
              <a:defRPr sz="1500"/>
            </a:lvl3pPr>
            <a:lvl4pPr marL="1371600" lvl="3" indent="-257175" algn="l">
              <a:lnSpc>
                <a:spcPct val="90000"/>
              </a:lnSpc>
              <a:spcBef>
                <a:spcPts val="375"/>
              </a:spcBef>
              <a:spcAft>
                <a:spcPts val="0"/>
              </a:spcAft>
              <a:buSzPts val="1800"/>
              <a:buChar char="▪"/>
              <a:defRPr sz="1350"/>
            </a:lvl4pPr>
            <a:lvl5pPr marL="1714500" lvl="4" indent="-257175" algn="l">
              <a:lnSpc>
                <a:spcPct val="90000"/>
              </a:lnSpc>
              <a:spcBef>
                <a:spcPts val="375"/>
              </a:spcBef>
              <a:spcAft>
                <a:spcPts val="0"/>
              </a:spcAft>
              <a:buSzPts val="1800"/>
              <a:buChar char="o"/>
              <a:defRPr sz="1350"/>
            </a:lvl5pPr>
            <a:lvl6pPr marL="2057400" lvl="5" indent="-257175" algn="l">
              <a:lnSpc>
                <a:spcPct val="90000"/>
              </a:lnSpc>
              <a:spcBef>
                <a:spcPts val="375"/>
              </a:spcBef>
              <a:spcAft>
                <a:spcPts val="0"/>
              </a:spcAft>
              <a:buSzPts val="1800"/>
              <a:buChar char="•"/>
              <a:defRPr sz="1350"/>
            </a:lvl6pPr>
            <a:lvl7pPr marL="2400300" lvl="6" indent="-257175" algn="l">
              <a:lnSpc>
                <a:spcPct val="90000"/>
              </a:lnSpc>
              <a:spcBef>
                <a:spcPts val="375"/>
              </a:spcBef>
              <a:spcAft>
                <a:spcPts val="0"/>
              </a:spcAft>
              <a:buSzPts val="1800"/>
              <a:buChar char="•"/>
              <a:defRPr sz="1350"/>
            </a:lvl7pPr>
            <a:lvl8pPr marL="2743200" lvl="7" indent="-257175" algn="l">
              <a:lnSpc>
                <a:spcPct val="90000"/>
              </a:lnSpc>
              <a:spcBef>
                <a:spcPts val="375"/>
              </a:spcBef>
              <a:spcAft>
                <a:spcPts val="0"/>
              </a:spcAft>
              <a:buSzPts val="1800"/>
              <a:buChar char="•"/>
              <a:defRPr sz="1350"/>
            </a:lvl8pPr>
            <a:lvl9pPr marL="3086100" lvl="8" indent="-257175" algn="l">
              <a:lnSpc>
                <a:spcPct val="90000"/>
              </a:lnSpc>
              <a:spcBef>
                <a:spcPts val="375"/>
              </a:spcBef>
              <a:spcAft>
                <a:spcPts val="0"/>
              </a:spcAft>
              <a:buSzPts val="1800"/>
              <a:buChar char="•"/>
              <a:defRPr sz="1350"/>
            </a:lvl9pPr>
          </a:lstStyle>
          <a:p>
            <a:endParaRPr/>
          </a:p>
        </p:txBody>
      </p:sp>
      <p:sp>
        <p:nvSpPr>
          <p:cNvPr id="82" name="Google Shape;82;g3443f1ad95a_0_389"/>
          <p:cNvSpPr txBox="1">
            <a:spLocks noGrp="1"/>
          </p:cNvSpPr>
          <p:nvPr>
            <p:ph type="body" idx="2"/>
          </p:nvPr>
        </p:nvSpPr>
        <p:spPr>
          <a:xfrm>
            <a:off x="4648200" y="1486359"/>
            <a:ext cx="3809925" cy="3087053"/>
          </a:xfrm>
          <a:prstGeom prst="rect">
            <a:avLst/>
          </a:prstGeom>
          <a:noFill/>
          <a:ln>
            <a:noFill/>
          </a:ln>
        </p:spPr>
        <p:txBody>
          <a:bodyPr spcFirstLastPara="1" wrap="square" lIns="121900" tIns="60925" rIns="121900" bIns="60925" anchor="t" anchorCtr="0">
            <a:normAutofit/>
          </a:bodyPr>
          <a:lstStyle>
            <a:lvl1pPr marL="342900" lvl="0" indent="-276225" algn="l">
              <a:lnSpc>
                <a:spcPct val="90000"/>
              </a:lnSpc>
              <a:spcBef>
                <a:spcPts val="750"/>
              </a:spcBef>
              <a:spcAft>
                <a:spcPts val="0"/>
              </a:spcAft>
              <a:buSzPts val="2200"/>
              <a:buChar char="▸"/>
              <a:defRPr sz="2100"/>
            </a:lvl1pPr>
            <a:lvl2pPr marL="685800" lvl="1" indent="-257175" algn="l">
              <a:lnSpc>
                <a:spcPct val="90000"/>
              </a:lnSpc>
              <a:spcBef>
                <a:spcPts val="375"/>
              </a:spcBef>
              <a:spcAft>
                <a:spcPts val="0"/>
              </a:spcAft>
              <a:buSzPts val="1800"/>
              <a:buChar char="-"/>
              <a:defRPr sz="1800"/>
            </a:lvl2pPr>
            <a:lvl3pPr marL="1028700" lvl="2" indent="-257175" algn="l">
              <a:lnSpc>
                <a:spcPct val="90000"/>
              </a:lnSpc>
              <a:spcBef>
                <a:spcPts val="375"/>
              </a:spcBef>
              <a:spcAft>
                <a:spcPts val="0"/>
              </a:spcAft>
              <a:buSzPts val="1800"/>
              <a:buChar char="•"/>
              <a:defRPr sz="1500"/>
            </a:lvl3pPr>
            <a:lvl4pPr marL="1371600" lvl="3" indent="-257175" algn="l">
              <a:lnSpc>
                <a:spcPct val="90000"/>
              </a:lnSpc>
              <a:spcBef>
                <a:spcPts val="375"/>
              </a:spcBef>
              <a:spcAft>
                <a:spcPts val="0"/>
              </a:spcAft>
              <a:buSzPts val="1800"/>
              <a:buChar char="▪"/>
              <a:defRPr sz="1350"/>
            </a:lvl4pPr>
            <a:lvl5pPr marL="1714500" lvl="4" indent="-257175" algn="l">
              <a:lnSpc>
                <a:spcPct val="90000"/>
              </a:lnSpc>
              <a:spcBef>
                <a:spcPts val="375"/>
              </a:spcBef>
              <a:spcAft>
                <a:spcPts val="0"/>
              </a:spcAft>
              <a:buSzPts val="1800"/>
              <a:buChar char="o"/>
              <a:defRPr sz="1350"/>
            </a:lvl5pPr>
            <a:lvl6pPr marL="2057400" lvl="5" indent="-257175" algn="l">
              <a:lnSpc>
                <a:spcPct val="90000"/>
              </a:lnSpc>
              <a:spcBef>
                <a:spcPts val="375"/>
              </a:spcBef>
              <a:spcAft>
                <a:spcPts val="0"/>
              </a:spcAft>
              <a:buSzPts val="1800"/>
              <a:buChar char="•"/>
              <a:defRPr sz="1350"/>
            </a:lvl6pPr>
            <a:lvl7pPr marL="2400300" lvl="6" indent="-257175" algn="l">
              <a:lnSpc>
                <a:spcPct val="90000"/>
              </a:lnSpc>
              <a:spcBef>
                <a:spcPts val="375"/>
              </a:spcBef>
              <a:spcAft>
                <a:spcPts val="0"/>
              </a:spcAft>
              <a:buSzPts val="1800"/>
              <a:buChar char="•"/>
              <a:defRPr sz="1350"/>
            </a:lvl7pPr>
            <a:lvl8pPr marL="2743200" lvl="7" indent="-257175" algn="l">
              <a:lnSpc>
                <a:spcPct val="90000"/>
              </a:lnSpc>
              <a:spcBef>
                <a:spcPts val="375"/>
              </a:spcBef>
              <a:spcAft>
                <a:spcPts val="0"/>
              </a:spcAft>
              <a:buSzPts val="1800"/>
              <a:buChar char="•"/>
              <a:defRPr sz="1350"/>
            </a:lvl8pPr>
            <a:lvl9pPr marL="3086100" lvl="8" indent="-257175" algn="l">
              <a:lnSpc>
                <a:spcPct val="90000"/>
              </a:lnSpc>
              <a:spcBef>
                <a:spcPts val="375"/>
              </a:spcBef>
              <a:spcAft>
                <a:spcPts val="0"/>
              </a:spcAft>
              <a:buSzPts val="1800"/>
              <a:buChar char="•"/>
              <a:defRPr sz="1350"/>
            </a:lvl9pPr>
          </a:lstStyle>
          <a:p>
            <a:endParaRPr/>
          </a:p>
        </p:txBody>
      </p:sp>
      <p:sp>
        <p:nvSpPr>
          <p:cNvPr id="83" name="Google Shape;83;g3443f1ad95a_0_389"/>
          <p:cNvSpPr txBox="1">
            <a:spLocks noGrp="1"/>
          </p:cNvSpPr>
          <p:nvPr>
            <p:ph type="dt" idx="10"/>
          </p:nvPr>
        </p:nvSpPr>
        <p:spPr>
          <a:xfrm>
            <a:off x="0" y="0"/>
            <a:ext cx="2999925" cy="3000851"/>
          </a:xfrm>
          <a:prstGeom prst="rect">
            <a:avLst/>
          </a:prstGeom>
          <a:noFill/>
          <a:ln>
            <a:noFill/>
          </a:ln>
        </p:spPr>
        <p:txBody>
          <a:bodyPr spcFirstLastPara="1" wrap="square" lIns="121900" tIns="60925" rIns="121900" bIns="60925" anchor="t" anchorCtr="0">
            <a:noAutofit/>
          </a:bodyPr>
          <a:lstStyle>
            <a:lvl1pPr marR="0" lvl="0" algn="l">
              <a:lnSpc>
                <a:spcPct val="100000"/>
              </a:lnSpc>
              <a:spcBef>
                <a:spcPts val="0"/>
              </a:spcBef>
              <a:spcAft>
                <a:spcPts val="0"/>
              </a:spcAft>
              <a:buSzPts val="1900"/>
              <a:buNone/>
              <a:defRPr sz="1425"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900"/>
              <a:buNone/>
              <a:defRPr sz="1425"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900"/>
              <a:buNone/>
              <a:defRPr sz="1425"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900"/>
              <a:buNone/>
              <a:defRPr sz="1425"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900"/>
              <a:buNone/>
              <a:defRPr sz="1425"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900"/>
              <a:buNone/>
              <a:defRPr sz="1425"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900"/>
              <a:buNone/>
              <a:defRPr sz="1425"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900"/>
              <a:buNone/>
              <a:defRPr sz="1425"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900"/>
              <a:buNone/>
              <a:defRPr sz="1425" b="0" i="0" u="none" strike="noStrike" cap="none">
                <a:solidFill>
                  <a:srgbClr val="000000"/>
                </a:solidFill>
                <a:latin typeface="Arial"/>
                <a:ea typeface="Arial"/>
                <a:cs typeface="Arial"/>
                <a:sym typeface="Arial"/>
              </a:defRPr>
            </a:lvl9pPr>
          </a:lstStyle>
          <a:p>
            <a:endParaRPr/>
          </a:p>
        </p:txBody>
      </p:sp>
      <p:sp>
        <p:nvSpPr>
          <p:cNvPr id="84" name="Google Shape;84;g3443f1ad95a_0_389"/>
          <p:cNvSpPr txBox="1">
            <a:spLocks noGrp="1"/>
          </p:cNvSpPr>
          <p:nvPr>
            <p:ph type="sldNum" idx="12"/>
          </p:nvPr>
        </p:nvSpPr>
        <p:spPr>
          <a:xfrm>
            <a:off x="282291" y="4655481"/>
            <a:ext cx="486675" cy="27391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7246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5"/>
        <p:cNvGrpSpPr/>
        <p:nvPr/>
      </p:nvGrpSpPr>
      <p:grpSpPr>
        <a:xfrm>
          <a:off x="0" y="0"/>
          <a:ext cx="0" cy="0"/>
          <a:chOff x="0" y="0"/>
          <a:chExt cx="0" cy="0"/>
        </a:xfrm>
      </p:grpSpPr>
      <p:sp>
        <p:nvSpPr>
          <p:cNvPr id="86" name="Google Shape;86;g3443f1ad95a_0_395"/>
          <p:cNvSpPr txBox="1">
            <a:spLocks noGrp="1"/>
          </p:cNvSpPr>
          <p:nvPr>
            <p:ph type="title"/>
          </p:nvPr>
        </p:nvSpPr>
        <p:spPr>
          <a:xfrm>
            <a:off x="311700" y="445163"/>
            <a:ext cx="8520525" cy="572802"/>
          </a:xfrm>
          <a:prstGeom prst="rect">
            <a:avLst/>
          </a:prstGeom>
          <a:noFill/>
          <a:ln>
            <a:noFill/>
          </a:ln>
        </p:spPr>
        <p:txBody>
          <a:bodyPr spcFirstLastPara="1" wrap="square" lIns="69400" tIns="34700" rIns="69400" bIns="34700" anchor="t"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g3443f1ad95a_0_395"/>
          <p:cNvSpPr txBox="1">
            <a:spLocks noGrp="1"/>
          </p:cNvSpPr>
          <p:nvPr>
            <p:ph type="body" idx="1"/>
          </p:nvPr>
        </p:nvSpPr>
        <p:spPr>
          <a:xfrm>
            <a:off x="311700" y="1152830"/>
            <a:ext cx="8520525" cy="3417455"/>
          </a:xfrm>
          <a:prstGeom prst="rect">
            <a:avLst/>
          </a:prstGeom>
          <a:noFill/>
          <a:ln>
            <a:noFill/>
          </a:ln>
        </p:spPr>
        <p:txBody>
          <a:bodyPr spcFirstLastPara="1" wrap="square" lIns="69400" tIns="34700" rIns="69400" bIns="34700" anchor="t" anchorCtr="0">
            <a:noAutofit/>
          </a:bodyPr>
          <a:lstStyle>
            <a:lvl1pPr marL="342900" lvl="0" indent="-285750" algn="l">
              <a:lnSpc>
                <a:spcPct val="90000"/>
              </a:lnSpc>
              <a:spcBef>
                <a:spcPts val="600"/>
              </a:spcBef>
              <a:spcAft>
                <a:spcPts val="0"/>
              </a:spcAft>
              <a:buSzPts val="2400"/>
              <a:buChar char="•"/>
              <a:defRPr/>
            </a:lvl1pPr>
            <a:lvl2pPr marL="685800" lvl="1" indent="-266700" algn="l">
              <a:lnSpc>
                <a:spcPct val="90000"/>
              </a:lnSpc>
              <a:spcBef>
                <a:spcPts val="300"/>
              </a:spcBef>
              <a:spcAft>
                <a:spcPts val="0"/>
              </a:spcAft>
              <a:buSzPts val="2000"/>
              <a:buChar char="•"/>
              <a:defRPr/>
            </a:lvl2pPr>
            <a:lvl3pPr marL="1028700" lvl="2" indent="-252413" algn="l">
              <a:lnSpc>
                <a:spcPct val="90000"/>
              </a:lnSpc>
              <a:spcBef>
                <a:spcPts val="300"/>
              </a:spcBef>
              <a:spcAft>
                <a:spcPts val="0"/>
              </a:spcAft>
              <a:buSzPts val="1700"/>
              <a:buChar char="•"/>
              <a:defRPr/>
            </a:lvl3pPr>
            <a:lvl4pPr marL="1371600" lvl="3" indent="-247650" algn="l">
              <a:lnSpc>
                <a:spcPct val="90000"/>
              </a:lnSpc>
              <a:spcBef>
                <a:spcPts val="300"/>
              </a:spcBef>
              <a:spcAft>
                <a:spcPts val="0"/>
              </a:spcAft>
              <a:buSzPts val="1600"/>
              <a:buChar char="•"/>
              <a:defRPr/>
            </a:lvl4pPr>
            <a:lvl5pPr marL="1714500" lvl="4" indent="-247650" algn="l">
              <a:lnSpc>
                <a:spcPct val="90000"/>
              </a:lnSpc>
              <a:spcBef>
                <a:spcPts val="300"/>
              </a:spcBef>
              <a:spcAft>
                <a:spcPts val="0"/>
              </a:spcAft>
              <a:buSzPts val="1600"/>
              <a:buChar char="•"/>
              <a:defRPr/>
            </a:lvl5pPr>
            <a:lvl6pPr marL="2057400" lvl="5" indent="-247650" algn="l">
              <a:lnSpc>
                <a:spcPct val="90000"/>
              </a:lnSpc>
              <a:spcBef>
                <a:spcPts val="300"/>
              </a:spcBef>
              <a:spcAft>
                <a:spcPts val="0"/>
              </a:spcAft>
              <a:buSzPts val="1600"/>
              <a:buChar char="•"/>
              <a:defRPr/>
            </a:lvl6pPr>
            <a:lvl7pPr marL="2400300" lvl="6" indent="-247650" algn="l">
              <a:lnSpc>
                <a:spcPct val="90000"/>
              </a:lnSpc>
              <a:spcBef>
                <a:spcPts val="300"/>
              </a:spcBef>
              <a:spcAft>
                <a:spcPts val="0"/>
              </a:spcAft>
              <a:buSzPts val="1600"/>
              <a:buChar char="•"/>
              <a:defRPr/>
            </a:lvl7pPr>
            <a:lvl8pPr marL="2743200" lvl="7" indent="-247650" algn="l">
              <a:lnSpc>
                <a:spcPct val="90000"/>
              </a:lnSpc>
              <a:spcBef>
                <a:spcPts val="300"/>
              </a:spcBef>
              <a:spcAft>
                <a:spcPts val="0"/>
              </a:spcAft>
              <a:buSzPts val="1600"/>
              <a:buChar char="•"/>
              <a:defRPr/>
            </a:lvl8pPr>
            <a:lvl9pPr marL="3086100" lvl="8" indent="-247650" algn="l">
              <a:lnSpc>
                <a:spcPct val="90000"/>
              </a:lnSpc>
              <a:spcBef>
                <a:spcPts val="300"/>
              </a:spcBef>
              <a:spcAft>
                <a:spcPts val="0"/>
              </a:spcAft>
              <a:buSzPts val="1600"/>
              <a:buChar char="•"/>
              <a:defRPr/>
            </a:lvl9pPr>
          </a:lstStyle>
          <a:p>
            <a:endParaRPr/>
          </a:p>
        </p:txBody>
      </p:sp>
      <p:sp>
        <p:nvSpPr>
          <p:cNvPr id="88" name="Google Shape;88;g3443f1ad95a_0_395"/>
          <p:cNvSpPr txBox="1">
            <a:spLocks noGrp="1"/>
          </p:cNvSpPr>
          <p:nvPr>
            <p:ph type="sldNum" idx="12"/>
          </p:nvPr>
        </p:nvSpPr>
        <p:spPr>
          <a:xfrm>
            <a:off x="8472458" y="4664657"/>
            <a:ext cx="548775" cy="184782"/>
          </a:xfrm>
          <a:prstGeom prst="rect">
            <a:avLst/>
          </a:prstGeom>
          <a:noFill/>
          <a:ln>
            <a:noFill/>
          </a:ln>
        </p:spPr>
        <p:txBody>
          <a:bodyPr spcFirstLastPara="1" wrap="square" lIns="69400" tIns="34700" rIns="69400" bIns="34700" anchor="ctr" anchorCtr="0">
            <a:noAutofit/>
          </a:bodyPr>
          <a:lstStyle>
            <a:lvl1pPr marL="0" lvl="0" indent="0" algn="l">
              <a:lnSpc>
                <a:spcPct val="100000"/>
              </a:lnSpc>
              <a:spcBef>
                <a:spcPts val="0"/>
              </a:spcBef>
              <a:spcAft>
                <a:spcPts val="0"/>
              </a:spcAft>
              <a:buSzPts val="1200"/>
              <a:buNone/>
              <a:defRPr sz="900" b="0" i="0" u="none" strike="noStrike" cap="none">
                <a:solidFill>
                  <a:srgbClr val="0066A1"/>
                </a:solidFill>
                <a:latin typeface="Calibri"/>
                <a:ea typeface="Calibri"/>
                <a:cs typeface="Calibri"/>
                <a:sym typeface="Calibri"/>
              </a:defRPr>
            </a:lvl1pPr>
            <a:lvl2pPr marL="0" lvl="1" indent="0" algn="l">
              <a:lnSpc>
                <a:spcPct val="100000"/>
              </a:lnSpc>
              <a:spcBef>
                <a:spcPts val="0"/>
              </a:spcBef>
              <a:spcAft>
                <a:spcPts val="0"/>
              </a:spcAft>
              <a:buSzPts val="1200"/>
              <a:buNone/>
              <a:defRPr sz="900" b="0" i="0" u="none" strike="noStrike" cap="none">
                <a:solidFill>
                  <a:srgbClr val="0066A1"/>
                </a:solidFill>
                <a:latin typeface="Calibri"/>
                <a:ea typeface="Calibri"/>
                <a:cs typeface="Calibri"/>
                <a:sym typeface="Calibri"/>
              </a:defRPr>
            </a:lvl2pPr>
            <a:lvl3pPr marL="0" lvl="2" indent="0" algn="l">
              <a:lnSpc>
                <a:spcPct val="100000"/>
              </a:lnSpc>
              <a:spcBef>
                <a:spcPts val="0"/>
              </a:spcBef>
              <a:spcAft>
                <a:spcPts val="0"/>
              </a:spcAft>
              <a:buSzPts val="1200"/>
              <a:buNone/>
              <a:defRPr sz="900" b="0" i="0" u="none" strike="noStrike" cap="none">
                <a:solidFill>
                  <a:srgbClr val="0066A1"/>
                </a:solidFill>
                <a:latin typeface="Calibri"/>
                <a:ea typeface="Calibri"/>
                <a:cs typeface="Calibri"/>
                <a:sym typeface="Calibri"/>
              </a:defRPr>
            </a:lvl3pPr>
            <a:lvl4pPr marL="0" lvl="3" indent="0" algn="l">
              <a:lnSpc>
                <a:spcPct val="100000"/>
              </a:lnSpc>
              <a:spcBef>
                <a:spcPts val="0"/>
              </a:spcBef>
              <a:spcAft>
                <a:spcPts val="0"/>
              </a:spcAft>
              <a:buSzPts val="1200"/>
              <a:buNone/>
              <a:defRPr sz="900" b="0" i="0" u="none" strike="noStrike" cap="none">
                <a:solidFill>
                  <a:srgbClr val="0066A1"/>
                </a:solidFill>
                <a:latin typeface="Calibri"/>
                <a:ea typeface="Calibri"/>
                <a:cs typeface="Calibri"/>
                <a:sym typeface="Calibri"/>
              </a:defRPr>
            </a:lvl4pPr>
            <a:lvl5pPr marL="0" lvl="4" indent="0" algn="l">
              <a:lnSpc>
                <a:spcPct val="100000"/>
              </a:lnSpc>
              <a:spcBef>
                <a:spcPts val="0"/>
              </a:spcBef>
              <a:spcAft>
                <a:spcPts val="0"/>
              </a:spcAft>
              <a:buSzPts val="1200"/>
              <a:buNone/>
              <a:defRPr sz="900" b="0" i="0" u="none" strike="noStrike" cap="none">
                <a:solidFill>
                  <a:srgbClr val="0066A1"/>
                </a:solidFill>
                <a:latin typeface="Calibri"/>
                <a:ea typeface="Calibri"/>
                <a:cs typeface="Calibri"/>
                <a:sym typeface="Calibri"/>
              </a:defRPr>
            </a:lvl5pPr>
            <a:lvl6pPr marL="0" lvl="5" indent="0" algn="l">
              <a:lnSpc>
                <a:spcPct val="100000"/>
              </a:lnSpc>
              <a:spcBef>
                <a:spcPts val="0"/>
              </a:spcBef>
              <a:spcAft>
                <a:spcPts val="0"/>
              </a:spcAft>
              <a:buSzPts val="1200"/>
              <a:buNone/>
              <a:defRPr sz="900" b="0" i="0" u="none" strike="noStrike" cap="none">
                <a:solidFill>
                  <a:srgbClr val="0066A1"/>
                </a:solidFill>
                <a:latin typeface="Calibri"/>
                <a:ea typeface="Calibri"/>
                <a:cs typeface="Calibri"/>
                <a:sym typeface="Calibri"/>
              </a:defRPr>
            </a:lvl6pPr>
            <a:lvl7pPr marL="0" lvl="6" indent="0" algn="l">
              <a:lnSpc>
                <a:spcPct val="100000"/>
              </a:lnSpc>
              <a:spcBef>
                <a:spcPts val="0"/>
              </a:spcBef>
              <a:spcAft>
                <a:spcPts val="0"/>
              </a:spcAft>
              <a:buSzPts val="1200"/>
              <a:buNone/>
              <a:defRPr sz="900" b="0" i="0" u="none" strike="noStrike" cap="none">
                <a:solidFill>
                  <a:srgbClr val="0066A1"/>
                </a:solidFill>
                <a:latin typeface="Calibri"/>
                <a:ea typeface="Calibri"/>
                <a:cs typeface="Calibri"/>
                <a:sym typeface="Calibri"/>
              </a:defRPr>
            </a:lvl7pPr>
            <a:lvl8pPr marL="0" lvl="7" indent="0" algn="l">
              <a:lnSpc>
                <a:spcPct val="100000"/>
              </a:lnSpc>
              <a:spcBef>
                <a:spcPts val="0"/>
              </a:spcBef>
              <a:spcAft>
                <a:spcPts val="0"/>
              </a:spcAft>
              <a:buSzPts val="1200"/>
              <a:buNone/>
              <a:defRPr sz="900" b="0" i="0" u="none" strike="noStrike" cap="none">
                <a:solidFill>
                  <a:srgbClr val="0066A1"/>
                </a:solidFill>
                <a:latin typeface="Calibri"/>
                <a:ea typeface="Calibri"/>
                <a:cs typeface="Calibri"/>
                <a:sym typeface="Calibri"/>
              </a:defRPr>
            </a:lvl8pPr>
            <a:lvl9pPr marL="0" lvl="8" indent="0" algn="l">
              <a:lnSpc>
                <a:spcPct val="100000"/>
              </a:lnSpc>
              <a:spcBef>
                <a:spcPts val="0"/>
              </a:spcBef>
              <a:spcAft>
                <a:spcPts val="0"/>
              </a:spcAft>
              <a:buSzPts val="1200"/>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02708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resentation Title Slide Opt 1">
  <p:cSld name="Presentation Title Slide Opt 1">
    <p:spTree>
      <p:nvGrpSpPr>
        <p:cNvPr id="1" name="Shape 89"/>
        <p:cNvGrpSpPr/>
        <p:nvPr/>
      </p:nvGrpSpPr>
      <p:grpSpPr>
        <a:xfrm>
          <a:off x="0" y="0"/>
          <a:ext cx="0" cy="0"/>
          <a:chOff x="0" y="0"/>
          <a:chExt cx="0" cy="0"/>
        </a:xfrm>
      </p:grpSpPr>
      <p:pic>
        <p:nvPicPr>
          <p:cNvPr id="90" name="Google Shape;90;g3443f1ad95a_0_1927"/>
          <p:cNvPicPr preferRelativeResize="0"/>
          <p:nvPr/>
        </p:nvPicPr>
        <p:blipFill rotWithShape="1">
          <a:blip r:embed="rId2">
            <a:alphaModFix/>
          </a:blip>
          <a:srcRect/>
          <a:stretch/>
        </p:blipFill>
        <p:spPr>
          <a:xfrm>
            <a:off x="-23749" y="1"/>
            <a:ext cx="9167752" cy="5145087"/>
          </a:xfrm>
          <a:prstGeom prst="rect">
            <a:avLst/>
          </a:prstGeom>
          <a:noFill/>
          <a:ln>
            <a:noFill/>
          </a:ln>
        </p:spPr>
      </p:pic>
      <p:sp>
        <p:nvSpPr>
          <p:cNvPr id="91" name="Google Shape;91;g3443f1ad95a_0_1927"/>
          <p:cNvSpPr txBox="1">
            <a:spLocks noGrp="1"/>
          </p:cNvSpPr>
          <p:nvPr>
            <p:ph type="ctrTitle"/>
          </p:nvPr>
        </p:nvSpPr>
        <p:spPr>
          <a:xfrm>
            <a:off x="685800" y="3139031"/>
            <a:ext cx="7772400" cy="523061"/>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66A1"/>
              </a:buClr>
              <a:buSzPts val="2475"/>
              <a:buFont typeface="Calibri"/>
              <a:buNone/>
              <a:defRPr sz="2475" b="1" i="0" u="none" strike="noStrike" cap="none">
                <a:solidFill>
                  <a:srgbClr val="0066A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g3443f1ad95a_0_1927"/>
          <p:cNvSpPr txBox="1">
            <a:spLocks noGrp="1"/>
          </p:cNvSpPr>
          <p:nvPr>
            <p:ph type="subTitle" idx="1"/>
          </p:nvPr>
        </p:nvSpPr>
        <p:spPr>
          <a:xfrm>
            <a:off x="685800" y="3731252"/>
            <a:ext cx="7772400" cy="956995"/>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563"/>
              </a:spcBef>
              <a:spcAft>
                <a:spcPts val="0"/>
              </a:spcAft>
              <a:buClr>
                <a:srgbClr val="0066A1"/>
              </a:buClr>
              <a:buSzPts val="1575"/>
              <a:buFont typeface="Merriweather Sans"/>
              <a:buNone/>
              <a:defRPr sz="1575" b="1" i="1" u="none" strike="noStrike" cap="none">
                <a:solidFill>
                  <a:srgbClr val="7F7F7F"/>
                </a:solidFill>
                <a:latin typeface="Calibri"/>
                <a:ea typeface="Calibri"/>
                <a:cs typeface="Calibri"/>
                <a:sym typeface="Calibri"/>
              </a:defRPr>
            </a:lvl1pPr>
            <a:lvl2pPr marR="0" lvl="1" algn="ctr">
              <a:lnSpc>
                <a:spcPct val="90000"/>
              </a:lnSpc>
              <a:spcBef>
                <a:spcPts val="281"/>
              </a:spcBef>
              <a:spcAft>
                <a:spcPts val="0"/>
              </a:spcAft>
              <a:buClr>
                <a:srgbClr val="0066A1"/>
              </a:buClr>
              <a:buSzPts val="1125"/>
              <a:buFont typeface="Merriweather Sans"/>
              <a:buNone/>
              <a:defRPr sz="1125" b="0" i="0" u="none" strike="noStrike" cap="none">
                <a:solidFill>
                  <a:schemeClr val="dk1"/>
                </a:solidFill>
                <a:latin typeface="Calibri"/>
                <a:ea typeface="Calibri"/>
                <a:cs typeface="Calibri"/>
                <a:sym typeface="Calibri"/>
              </a:defRPr>
            </a:lvl2pPr>
            <a:lvl3pPr marR="0" lvl="2" algn="ctr">
              <a:lnSpc>
                <a:spcPct val="90000"/>
              </a:lnSpc>
              <a:spcBef>
                <a:spcPts val="281"/>
              </a:spcBef>
              <a:spcAft>
                <a:spcPts val="0"/>
              </a:spcAft>
              <a:buClr>
                <a:srgbClr val="0066A1"/>
              </a:buClr>
              <a:buSzPts val="1013"/>
              <a:buFont typeface="Arial"/>
              <a:buNone/>
              <a:defRPr sz="1013" b="0" i="0" u="none" strike="noStrike" cap="none">
                <a:solidFill>
                  <a:schemeClr val="dk1"/>
                </a:solidFill>
                <a:latin typeface="Calibri"/>
                <a:ea typeface="Calibri"/>
                <a:cs typeface="Calibri"/>
                <a:sym typeface="Calibri"/>
              </a:defRPr>
            </a:lvl3pPr>
            <a:lvl4pPr marR="0" lvl="3" algn="ctr">
              <a:lnSpc>
                <a:spcPct val="90000"/>
              </a:lnSpc>
              <a:spcBef>
                <a:spcPts val="281"/>
              </a:spcBef>
              <a:spcAft>
                <a:spcPts val="0"/>
              </a:spcAft>
              <a:buClr>
                <a:srgbClr val="0066A1"/>
              </a:buClr>
              <a:buSzPts val="900"/>
              <a:buFont typeface="Noto Sans Symbols"/>
              <a:buNone/>
              <a:defRPr sz="900" b="0" i="0" u="none" strike="noStrike" cap="none">
                <a:solidFill>
                  <a:schemeClr val="dk1"/>
                </a:solidFill>
                <a:latin typeface="Calibri"/>
                <a:ea typeface="Calibri"/>
                <a:cs typeface="Calibri"/>
                <a:sym typeface="Calibri"/>
              </a:defRPr>
            </a:lvl4pPr>
            <a:lvl5pPr marR="0" lvl="4" algn="ctr">
              <a:lnSpc>
                <a:spcPct val="90000"/>
              </a:lnSpc>
              <a:spcBef>
                <a:spcPts val="281"/>
              </a:spcBef>
              <a:spcAft>
                <a:spcPts val="0"/>
              </a:spcAft>
              <a:buClr>
                <a:srgbClr val="0066A1"/>
              </a:buClr>
              <a:buSzPts val="900"/>
              <a:buFont typeface="Courier New"/>
              <a:buNone/>
              <a:defRPr sz="900" b="0" i="0" u="none" strike="noStrike" cap="none">
                <a:solidFill>
                  <a:schemeClr val="dk1"/>
                </a:solidFill>
                <a:latin typeface="Calibri"/>
                <a:ea typeface="Calibri"/>
                <a:cs typeface="Calibri"/>
                <a:sym typeface="Calibri"/>
              </a:defRPr>
            </a:lvl5pPr>
            <a:lvl6pPr marR="0" lvl="5" algn="ctr">
              <a:lnSpc>
                <a:spcPct val="90000"/>
              </a:lnSpc>
              <a:spcBef>
                <a:spcPts val="281"/>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R="0" lvl="6" algn="ctr">
              <a:lnSpc>
                <a:spcPct val="90000"/>
              </a:lnSpc>
              <a:spcBef>
                <a:spcPts val="281"/>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R="0" lvl="7" algn="ctr">
              <a:lnSpc>
                <a:spcPct val="90000"/>
              </a:lnSpc>
              <a:spcBef>
                <a:spcPts val="281"/>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R="0" lvl="8" algn="ctr">
              <a:lnSpc>
                <a:spcPct val="90000"/>
              </a:lnSpc>
              <a:spcBef>
                <a:spcPts val="281"/>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3" name="Google Shape;93;g3443f1ad95a_0_1927"/>
          <p:cNvSpPr txBox="1">
            <a:spLocks noGrp="1"/>
          </p:cNvSpPr>
          <p:nvPr>
            <p:ph type="sldNum" idx="12"/>
          </p:nvPr>
        </p:nvSpPr>
        <p:spPr>
          <a:xfrm>
            <a:off x="385322" y="4655481"/>
            <a:ext cx="486675" cy="27391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66A1"/>
              </a:buClr>
              <a:buSzPts val="675"/>
              <a:buFont typeface="Calibri"/>
              <a:buNone/>
              <a:defRPr sz="675"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66A1"/>
              </a:buClr>
              <a:buSzPts val="675"/>
              <a:buFont typeface="Calibri"/>
              <a:buNone/>
              <a:defRPr sz="675"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66A1"/>
              </a:buClr>
              <a:buSzPts val="675"/>
              <a:buFont typeface="Calibri"/>
              <a:buNone/>
              <a:defRPr sz="675"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66A1"/>
              </a:buClr>
              <a:buSzPts val="675"/>
              <a:buFont typeface="Calibri"/>
              <a:buNone/>
              <a:defRPr sz="675"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66A1"/>
              </a:buClr>
              <a:buSzPts val="675"/>
              <a:buFont typeface="Calibri"/>
              <a:buNone/>
              <a:defRPr sz="675"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66A1"/>
              </a:buClr>
              <a:buSzPts val="675"/>
              <a:buFont typeface="Calibri"/>
              <a:buNone/>
              <a:defRPr sz="675"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66A1"/>
              </a:buClr>
              <a:buSzPts val="675"/>
              <a:buFont typeface="Calibri"/>
              <a:buNone/>
              <a:defRPr sz="675"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66A1"/>
              </a:buClr>
              <a:buSzPts val="675"/>
              <a:buFont typeface="Calibri"/>
              <a:buNone/>
              <a:defRPr sz="675"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66A1"/>
              </a:buClr>
              <a:buSzPts val="675"/>
              <a:buFont typeface="Calibri"/>
              <a:buNone/>
              <a:defRPr sz="675"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pic>
        <p:nvPicPr>
          <p:cNvPr id="94" name="Google Shape;94;g3443f1ad95a_0_1927"/>
          <p:cNvPicPr preferRelativeResize="0"/>
          <p:nvPr/>
        </p:nvPicPr>
        <p:blipFill rotWithShape="1">
          <a:blip r:embed="rId3">
            <a:alphaModFix/>
          </a:blip>
          <a:srcRect l="1497" t="9657"/>
          <a:stretch/>
        </p:blipFill>
        <p:spPr>
          <a:xfrm rot="10800000" flipH="1">
            <a:off x="0" y="4504267"/>
            <a:ext cx="9144001" cy="640823"/>
          </a:xfrm>
          <a:prstGeom prst="rect">
            <a:avLst/>
          </a:prstGeom>
          <a:noFill/>
          <a:ln>
            <a:noFill/>
          </a:ln>
        </p:spPr>
      </p:pic>
      <p:pic>
        <p:nvPicPr>
          <p:cNvPr id="95" name="Google Shape;95;g3443f1ad95a_0_1927"/>
          <p:cNvPicPr preferRelativeResize="0"/>
          <p:nvPr/>
        </p:nvPicPr>
        <p:blipFill rotWithShape="1">
          <a:blip r:embed="rId3">
            <a:alphaModFix/>
          </a:blip>
          <a:srcRect l="1497" t="9657"/>
          <a:stretch/>
        </p:blipFill>
        <p:spPr>
          <a:xfrm flipH="1">
            <a:off x="-1" y="-20999"/>
            <a:ext cx="9144001" cy="640823"/>
          </a:xfrm>
          <a:prstGeom prst="rect">
            <a:avLst/>
          </a:prstGeom>
          <a:noFill/>
          <a:ln>
            <a:noFill/>
          </a:ln>
        </p:spPr>
      </p:pic>
      <p:pic>
        <p:nvPicPr>
          <p:cNvPr id="96" name="Google Shape;96;g3443f1ad95a_0_1927"/>
          <p:cNvPicPr preferRelativeResize="0"/>
          <p:nvPr/>
        </p:nvPicPr>
        <p:blipFill rotWithShape="1">
          <a:blip r:embed="rId4">
            <a:alphaModFix/>
          </a:blip>
          <a:srcRect/>
          <a:stretch/>
        </p:blipFill>
        <p:spPr>
          <a:xfrm>
            <a:off x="7613962" y="4268825"/>
            <a:ext cx="1215714" cy="355099"/>
          </a:xfrm>
          <a:prstGeom prst="rect">
            <a:avLst/>
          </a:prstGeom>
          <a:noFill/>
          <a:ln>
            <a:noFill/>
          </a:ln>
        </p:spPr>
      </p:pic>
      <p:pic>
        <p:nvPicPr>
          <p:cNvPr id="97" name="Google Shape;97;g3443f1ad95a_0_1927"/>
          <p:cNvPicPr preferRelativeResize="0"/>
          <p:nvPr/>
        </p:nvPicPr>
        <p:blipFill rotWithShape="1">
          <a:blip r:embed="rId5">
            <a:alphaModFix/>
          </a:blip>
          <a:srcRect/>
          <a:stretch/>
        </p:blipFill>
        <p:spPr>
          <a:xfrm>
            <a:off x="-9144" y="619823"/>
            <a:ext cx="1456944" cy="2414761"/>
          </a:xfrm>
          <a:prstGeom prst="rect">
            <a:avLst/>
          </a:prstGeom>
          <a:noFill/>
          <a:ln>
            <a:noFill/>
          </a:ln>
        </p:spPr>
      </p:pic>
      <p:pic>
        <p:nvPicPr>
          <p:cNvPr id="98" name="Google Shape;98;g3443f1ad95a_0_1927"/>
          <p:cNvPicPr preferRelativeResize="0"/>
          <p:nvPr/>
        </p:nvPicPr>
        <p:blipFill rotWithShape="1">
          <a:blip r:embed="rId6">
            <a:alphaModFix/>
          </a:blip>
          <a:srcRect/>
          <a:stretch/>
        </p:blipFill>
        <p:spPr>
          <a:xfrm>
            <a:off x="1469067" y="619823"/>
            <a:ext cx="1944624" cy="2414761"/>
          </a:xfrm>
          <a:prstGeom prst="rect">
            <a:avLst/>
          </a:prstGeom>
          <a:noFill/>
          <a:ln>
            <a:noFill/>
          </a:ln>
        </p:spPr>
      </p:pic>
      <p:pic>
        <p:nvPicPr>
          <p:cNvPr id="99" name="Google Shape;99;g3443f1ad95a_0_1927"/>
          <p:cNvPicPr preferRelativeResize="0"/>
          <p:nvPr/>
        </p:nvPicPr>
        <p:blipFill rotWithShape="1">
          <a:blip r:embed="rId7">
            <a:alphaModFix/>
          </a:blip>
          <a:srcRect/>
          <a:stretch/>
        </p:blipFill>
        <p:spPr>
          <a:xfrm>
            <a:off x="3412131" y="619823"/>
            <a:ext cx="2365248" cy="2414761"/>
          </a:xfrm>
          <a:prstGeom prst="rect">
            <a:avLst/>
          </a:prstGeom>
          <a:noFill/>
          <a:ln>
            <a:noFill/>
          </a:ln>
        </p:spPr>
      </p:pic>
      <p:pic>
        <p:nvPicPr>
          <p:cNvPr id="100" name="Google Shape;100;g3443f1ad95a_0_1927"/>
          <p:cNvPicPr preferRelativeResize="0"/>
          <p:nvPr/>
        </p:nvPicPr>
        <p:blipFill rotWithShape="1">
          <a:blip r:embed="rId8">
            <a:alphaModFix/>
          </a:blip>
          <a:srcRect/>
          <a:stretch/>
        </p:blipFill>
        <p:spPr>
          <a:xfrm>
            <a:off x="5766747" y="619823"/>
            <a:ext cx="1956816" cy="2414761"/>
          </a:xfrm>
          <a:prstGeom prst="rect">
            <a:avLst/>
          </a:prstGeom>
          <a:noFill/>
          <a:ln>
            <a:noFill/>
          </a:ln>
        </p:spPr>
      </p:pic>
      <p:pic>
        <p:nvPicPr>
          <p:cNvPr id="101" name="Google Shape;101;g3443f1ad95a_0_1927"/>
          <p:cNvPicPr preferRelativeResize="0"/>
          <p:nvPr/>
        </p:nvPicPr>
        <p:blipFill rotWithShape="1">
          <a:blip r:embed="rId9">
            <a:alphaModFix/>
          </a:blip>
          <a:srcRect/>
          <a:stretch/>
        </p:blipFill>
        <p:spPr>
          <a:xfrm>
            <a:off x="7721916" y="619823"/>
            <a:ext cx="1499616" cy="2414761"/>
          </a:xfrm>
          <a:prstGeom prst="rect">
            <a:avLst/>
          </a:prstGeom>
          <a:noFill/>
          <a:ln>
            <a:noFill/>
          </a:ln>
        </p:spPr>
      </p:pic>
    </p:spTree>
    <p:extLst>
      <p:ext uri="{BB962C8B-B14F-4D97-AF65-F5344CB8AC3E}">
        <p14:creationId xmlns:p14="http://schemas.microsoft.com/office/powerpoint/2010/main" val="2958328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vider Slide 2D">
  <p:cSld name="Divider Slide 2D">
    <p:spTree>
      <p:nvGrpSpPr>
        <p:cNvPr id="1" name="Shape 102"/>
        <p:cNvGrpSpPr/>
        <p:nvPr/>
      </p:nvGrpSpPr>
      <p:grpSpPr>
        <a:xfrm>
          <a:off x="0" y="0"/>
          <a:ext cx="0" cy="0"/>
          <a:chOff x="0" y="0"/>
          <a:chExt cx="0" cy="0"/>
        </a:xfrm>
      </p:grpSpPr>
      <p:pic>
        <p:nvPicPr>
          <p:cNvPr id="103" name="Google Shape;103;g3443f1ad95a_0_1940"/>
          <p:cNvPicPr preferRelativeResize="0"/>
          <p:nvPr/>
        </p:nvPicPr>
        <p:blipFill rotWithShape="1">
          <a:blip r:embed="rId2">
            <a:alphaModFix/>
          </a:blip>
          <a:srcRect/>
          <a:stretch/>
        </p:blipFill>
        <p:spPr>
          <a:xfrm>
            <a:off x="1" y="-8150"/>
            <a:ext cx="9162288" cy="5145086"/>
          </a:xfrm>
          <a:prstGeom prst="rect">
            <a:avLst/>
          </a:prstGeom>
          <a:noFill/>
          <a:ln>
            <a:noFill/>
          </a:ln>
        </p:spPr>
      </p:pic>
      <p:pic>
        <p:nvPicPr>
          <p:cNvPr id="104" name="Google Shape;104;g3443f1ad95a_0_1940"/>
          <p:cNvPicPr preferRelativeResize="0"/>
          <p:nvPr/>
        </p:nvPicPr>
        <p:blipFill rotWithShape="1">
          <a:blip r:embed="rId3">
            <a:alphaModFix/>
          </a:blip>
          <a:srcRect r="26616"/>
          <a:stretch/>
        </p:blipFill>
        <p:spPr>
          <a:xfrm>
            <a:off x="-8020" y="4618235"/>
            <a:ext cx="9162286" cy="532796"/>
          </a:xfrm>
          <a:prstGeom prst="rect">
            <a:avLst/>
          </a:prstGeom>
          <a:noFill/>
          <a:ln>
            <a:noFill/>
          </a:ln>
        </p:spPr>
      </p:pic>
      <p:pic>
        <p:nvPicPr>
          <p:cNvPr id="105" name="Google Shape;105;g3443f1ad95a_0_1940"/>
          <p:cNvPicPr preferRelativeResize="0"/>
          <p:nvPr/>
        </p:nvPicPr>
        <p:blipFill rotWithShape="1">
          <a:blip r:embed="rId4">
            <a:alphaModFix/>
          </a:blip>
          <a:srcRect/>
          <a:stretch/>
        </p:blipFill>
        <p:spPr>
          <a:xfrm>
            <a:off x="7613960" y="4132674"/>
            <a:ext cx="1221339" cy="681888"/>
          </a:xfrm>
          <a:prstGeom prst="rect">
            <a:avLst/>
          </a:prstGeom>
          <a:noFill/>
          <a:ln>
            <a:noFill/>
          </a:ln>
        </p:spPr>
      </p:pic>
      <p:sp>
        <p:nvSpPr>
          <p:cNvPr id="106" name="Google Shape;106;g3443f1ad95a_0_1940"/>
          <p:cNvSpPr txBox="1">
            <a:spLocks noGrp="1"/>
          </p:cNvSpPr>
          <p:nvPr>
            <p:ph type="sldNum" idx="12"/>
          </p:nvPr>
        </p:nvSpPr>
        <p:spPr>
          <a:xfrm>
            <a:off x="282290" y="4655481"/>
            <a:ext cx="486675" cy="27391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9pPr>
          </a:lstStyle>
          <a:p>
            <a:fld id="{00000000-1234-1234-1234-123412341234}" type="slidenum">
              <a:rPr lang="en-US" smtClean="0"/>
              <a:pPr/>
              <a:t>‹#›</a:t>
            </a:fld>
            <a:endParaRPr lang="en-US"/>
          </a:p>
        </p:txBody>
      </p:sp>
      <p:sp>
        <p:nvSpPr>
          <p:cNvPr id="107" name="Google Shape;107;g3443f1ad95a_0_1940"/>
          <p:cNvSpPr txBox="1"/>
          <p:nvPr/>
        </p:nvSpPr>
        <p:spPr>
          <a:xfrm>
            <a:off x="0" y="4963121"/>
            <a:ext cx="9144000" cy="215391"/>
          </a:xfrm>
          <a:prstGeom prst="rect">
            <a:avLst/>
          </a:prstGeom>
          <a:noFill/>
          <a:ln>
            <a:noFill/>
          </a:ln>
        </p:spPr>
        <p:txBody>
          <a:bodyPr spcFirstLastPara="1" wrap="square" lIns="91425" tIns="45694" rIns="91425" bIns="45694" anchor="t" anchorCtr="0">
            <a:spAutoFit/>
          </a:bodyPr>
          <a:lstStyle/>
          <a:p>
            <a:pPr marL="0" marR="0" lvl="0" indent="0" algn="ctr" rtl="0">
              <a:lnSpc>
                <a:spcPct val="100000"/>
              </a:lnSpc>
              <a:spcBef>
                <a:spcPts val="0"/>
              </a:spcBef>
              <a:spcAft>
                <a:spcPts val="0"/>
              </a:spcAft>
              <a:buClr>
                <a:srgbClr val="C7EAFB"/>
              </a:buClr>
              <a:buSzPts val="1067"/>
              <a:buFont typeface="Calibri"/>
              <a:buNone/>
            </a:pPr>
            <a:r>
              <a:rPr lang="en-US"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sp>
        <p:nvSpPr>
          <p:cNvPr id="108" name="Google Shape;108;g3443f1ad95a_0_1940"/>
          <p:cNvSpPr txBox="1">
            <a:spLocks noGrp="1"/>
          </p:cNvSpPr>
          <p:nvPr>
            <p:ph type="title"/>
          </p:nvPr>
        </p:nvSpPr>
        <p:spPr>
          <a:xfrm>
            <a:off x="282289" y="2003590"/>
            <a:ext cx="8552925" cy="1065254"/>
          </a:xfrm>
          <a:prstGeom prst="rect">
            <a:avLst/>
          </a:prstGeom>
          <a:noFill/>
          <a:ln>
            <a:noFill/>
          </a:ln>
        </p:spPr>
        <p:txBody>
          <a:bodyPr spcFirstLastPara="1" wrap="square" lIns="0" tIns="45700" rIns="91425" bIns="45700" anchor="b" anchorCtr="0">
            <a:normAutofit/>
          </a:bodyPr>
          <a:lstStyle>
            <a:lvl1pPr marR="0" lvl="0" algn="l">
              <a:lnSpc>
                <a:spcPct val="90000"/>
              </a:lnSpc>
              <a:spcBef>
                <a:spcPts val="0"/>
              </a:spcBef>
              <a:spcAft>
                <a:spcPts val="0"/>
              </a:spcAft>
              <a:buClr>
                <a:srgbClr val="00629B"/>
              </a:buClr>
              <a:buSzPts val="4400"/>
              <a:buFont typeface="Calibri"/>
              <a:buNone/>
              <a:defRPr sz="330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09" name="Google Shape;109;g3443f1ad95a_0_1940"/>
          <p:cNvSpPr txBox="1">
            <a:spLocks noGrp="1"/>
          </p:cNvSpPr>
          <p:nvPr>
            <p:ph type="body" idx="1"/>
          </p:nvPr>
        </p:nvSpPr>
        <p:spPr>
          <a:xfrm>
            <a:off x="282290" y="3089136"/>
            <a:ext cx="8552925" cy="815652"/>
          </a:xfrm>
          <a:prstGeom prst="rect">
            <a:avLst/>
          </a:prstGeom>
          <a:noFill/>
          <a:ln>
            <a:noFill/>
          </a:ln>
        </p:spPr>
        <p:txBody>
          <a:bodyPr spcFirstLastPara="1" wrap="square" lIns="0" tIns="45700" rIns="91425" bIns="45700" anchor="t" anchorCtr="0">
            <a:normAutofit/>
          </a:bodyPr>
          <a:lstStyle>
            <a:lvl1pPr marL="342900" lvl="0" indent="-171450" algn="l">
              <a:lnSpc>
                <a:spcPct val="90000"/>
              </a:lnSpc>
              <a:spcBef>
                <a:spcPts val="750"/>
              </a:spcBef>
              <a:spcAft>
                <a:spcPts val="0"/>
              </a:spcAft>
              <a:buSzPts val="2800"/>
              <a:buNone/>
              <a:defRPr sz="2100" b="1" i="1">
                <a:solidFill>
                  <a:srgbClr val="7F7F7F"/>
                </a:solidFill>
              </a:defRPr>
            </a:lvl1pPr>
            <a:lvl2pPr marL="685800" lvl="1" indent="-171450" algn="l">
              <a:lnSpc>
                <a:spcPct val="90000"/>
              </a:lnSpc>
              <a:spcBef>
                <a:spcPts val="375"/>
              </a:spcBef>
              <a:spcAft>
                <a:spcPts val="0"/>
              </a:spcAft>
              <a:buSzPts val="2000"/>
              <a:buNone/>
              <a:defRPr sz="1500">
                <a:solidFill>
                  <a:srgbClr val="888888"/>
                </a:solidFill>
              </a:defRPr>
            </a:lvl2pPr>
            <a:lvl3pPr marL="1028700" lvl="2" indent="-171450" algn="l">
              <a:lnSpc>
                <a:spcPct val="90000"/>
              </a:lnSpc>
              <a:spcBef>
                <a:spcPts val="375"/>
              </a:spcBef>
              <a:spcAft>
                <a:spcPts val="0"/>
              </a:spcAft>
              <a:buSzPts val="1800"/>
              <a:buNone/>
              <a:defRPr sz="1350">
                <a:solidFill>
                  <a:srgbClr val="888888"/>
                </a:solidFill>
              </a:defRPr>
            </a:lvl3pPr>
            <a:lvl4pPr marL="1371600" lvl="3" indent="-171450" algn="l">
              <a:lnSpc>
                <a:spcPct val="90000"/>
              </a:lnSpc>
              <a:spcBef>
                <a:spcPts val="375"/>
              </a:spcBef>
              <a:spcAft>
                <a:spcPts val="0"/>
              </a:spcAft>
              <a:buSzPts val="1600"/>
              <a:buNone/>
              <a:defRPr sz="1200">
                <a:solidFill>
                  <a:srgbClr val="888888"/>
                </a:solidFill>
              </a:defRPr>
            </a:lvl4pPr>
            <a:lvl5pPr marL="1714500" lvl="4" indent="-171450" algn="l">
              <a:lnSpc>
                <a:spcPct val="90000"/>
              </a:lnSpc>
              <a:spcBef>
                <a:spcPts val="375"/>
              </a:spcBef>
              <a:spcAft>
                <a:spcPts val="0"/>
              </a:spcAft>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10" name="Google Shape;110;g3443f1ad95a_0_1940"/>
          <p:cNvSpPr txBox="1"/>
          <p:nvPr/>
        </p:nvSpPr>
        <p:spPr>
          <a:xfrm>
            <a:off x="814402" y="4655481"/>
            <a:ext cx="5891175" cy="238497"/>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467"/>
              <a:buFont typeface="Arial"/>
              <a:buNone/>
            </a:pPr>
            <a:r>
              <a:rPr lang="en-US" sz="1100" b="1" i="0" u="none" strike="noStrike" cap="none">
                <a:solidFill>
                  <a:srgbClr val="00629B"/>
                </a:solidFill>
                <a:latin typeface="Calibri"/>
                <a:ea typeface="Calibri"/>
                <a:cs typeface="Calibri"/>
                <a:sym typeface="Calibri"/>
              </a:rPr>
              <a:t>ieee.org</a:t>
            </a:r>
            <a:endParaRPr sz="1100" b="1" i="1" u="none" strike="noStrike" cap="none">
              <a:solidFill>
                <a:srgbClr val="00629B"/>
              </a:solidFill>
              <a:latin typeface="Calibri"/>
              <a:ea typeface="Calibri"/>
              <a:cs typeface="Calibri"/>
              <a:sym typeface="Calibri"/>
            </a:endParaRPr>
          </a:p>
        </p:txBody>
      </p:sp>
      <p:sp>
        <p:nvSpPr>
          <p:cNvPr id="111" name="Google Shape;111;g3443f1ad95a_0_1940"/>
          <p:cNvSpPr txBox="1"/>
          <p:nvPr/>
        </p:nvSpPr>
        <p:spPr>
          <a:xfrm>
            <a:off x="143936" y="4941037"/>
            <a:ext cx="2713500" cy="223108"/>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US" sz="1000" b="1" i="1" u="none" strike="noStrike" cap="none">
                <a:solidFill>
                  <a:schemeClr val="lt1"/>
                </a:solidFill>
                <a:latin typeface="Calibri"/>
                <a:ea typeface="Calibri"/>
                <a:cs typeface="Calibri"/>
                <a:sym typeface="Calibri"/>
              </a:rPr>
              <a:t>IEEE PROPRIETARY – for IEEE members and staff</a:t>
            </a: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52201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113"/>
        <p:cNvGrpSpPr/>
        <p:nvPr/>
      </p:nvGrpSpPr>
      <p:grpSpPr>
        <a:xfrm>
          <a:off x="0" y="0"/>
          <a:ext cx="0" cy="0"/>
          <a:chOff x="0" y="0"/>
          <a:chExt cx="0" cy="0"/>
        </a:xfrm>
      </p:grpSpPr>
      <p:sp>
        <p:nvSpPr>
          <p:cNvPr id="114" name="Google Shape;114;g2d877dd9d7c_2_35"/>
          <p:cNvSpPr txBox="1">
            <a:spLocks noGrp="1"/>
          </p:cNvSpPr>
          <p:nvPr>
            <p:ph type="title"/>
          </p:nvPr>
        </p:nvSpPr>
        <p:spPr>
          <a:xfrm>
            <a:off x="274320" y="417265"/>
            <a:ext cx="7886700" cy="415028"/>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66A1"/>
              </a:buClr>
              <a:buSzPts val="18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15" name="Google Shape;115;g2d877dd9d7c_2_35"/>
          <p:cNvSpPr txBox="1">
            <a:spLocks noGrp="1"/>
          </p:cNvSpPr>
          <p:nvPr>
            <p:ph type="body" idx="1"/>
          </p:nvPr>
        </p:nvSpPr>
        <p:spPr>
          <a:xfrm>
            <a:off x="274320" y="1369642"/>
            <a:ext cx="7886700" cy="29585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ts val="18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6" name="Google Shape;116;g2d877dd9d7c_2_35"/>
          <p:cNvSpPr txBox="1">
            <a:spLocks noGrp="1"/>
          </p:cNvSpPr>
          <p:nvPr>
            <p:ph type="sldNum" idx="12"/>
          </p:nvPr>
        </p:nvSpPr>
        <p:spPr>
          <a:xfrm>
            <a:off x="282290" y="4655481"/>
            <a:ext cx="486675" cy="27391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117" name="Google Shape;117;g2d877dd9d7c_2_35"/>
          <p:cNvSpPr txBox="1">
            <a:spLocks noGrp="1"/>
          </p:cNvSpPr>
          <p:nvPr>
            <p:ph type="body" idx="2"/>
          </p:nvPr>
        </p:nvSpPr>
        <p:spPr>
          <a:xfrm>
            <a:off x="274320" y="829904"/>
            <a:ext cx="7886700" cy="26760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SzPts val="2400"/>
              <a:buNone/>
              <a:defRPr sz="1800" b="1" i="1">
                <a:solidFill>
                  <a:srgbClr val="7F7F7F"/>
                </a:solidFill>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66842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vider Slide 3C-No Photos" type="secHead">
  <p:cSld name="Divider Slide 3C-No Photos">
    <p:spTree>
      <p:nvGrpSpPr>
        <p:cNvPr id="1" name="Shape 112"/>
        <p:cNvGrpSpPr/>
        <p:nvPr/>
      </p:nvGrpSpPr>
      <p:grpSpPr>
        <a:xfrm>
          <a:off x="0" y="0"/>
          <a:ext cx="0" cy="0"/>
          <a:chOff x="0" y="0"/>
          <a:chExt cx="0" cy="0"/>
        </a:xfrm>
      </p:grpSpPr>
      <p:sp>
        <p:nvSpPr>
          <p:cNvPr id="113" name="Google Shape;113;g3443f1ad95a_0_1950"/>
          <p:cNvSpPr/>
          <p:nvPr/>
        </p:nvSpPr>
        <p:spPr>
          <a:xfrm>
            <a:off x="0" y="0"/>
            <a:ext cx="1493100" cy="1239908"/>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400" b="0" i="0" u="none" strike="noStrike" cap="none">
              <a:solidFill>
                <a:schemeClr val="lt1"/>
              </a:solidFill>
              <a:latin typeface="Calibri"/>
              <a:ea typeface="Calibri"/>
              <a:cs typeface="Calibri"/>
              <a:sym typeface="Calibri"/>
            </a:endParaRPr>
          </a:p>
        </p:txBody>
      </p:sp>
      <p:sp>
        <p:nvSpPr>
          <p:cNvPr id="114" name="Google Shape;114;g3443f1ad95a_0_1950"/>
          <p:cNvSpPr/>
          <p:nvPr/>
        </p:nvSpPr>
        <p:spPr>
          <a:xfrm>
            <a:off x="7859316" y="4353078"/>
            <a:ext cx="1203750" cy="487050"/>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400" b="0" i="0" u="none" strike="noStrike" cap="none">
              <a:solidFill>
                <a:schemeClr val="lt1"/>
              </a:solidFill>
              <a:latin typeface="Calibri"/>
              <a:ea typeface="Calibri"/>
              <a:cs typeface="Calibri"/>
              <a:sym typeface="Calibri"/>
            </a:endParaRPr>
          </a:p>
        </p:txBody>
      </p:sp>
      <p:pic>
        <p:nvPicPr>
          <p:cNvPr id="115" name="Google Shape;115;g3443f1ad95a_0_1950"/>
          <p:cNvPicPr preferRelativeResize="0"/>
          <p:nvPr/>
        </p:nvPicPr>
        <p:blipFill rotWithShape="1">
          <a:blip r:embed="rId2">
            <a:alphaModFix/>
          </a:blip>
          <a:srcRect l="10602" b="24998"/>
          <a:stretch/>
        </p:blipFill>
        <p:spPr>
          <a:xfrm>
            <a:off x="0" y="0"/>
            <a:ext cx="9144001" cy="5145088"/>
          </a:xfrm>
          <a:prstGeom prst="rect">
            <a:avLst/>
          </a:prstGeom>
          <a:noFill/>
          <a:ln>
            <a:noFill/>
          </a:ln>
        </p:spPr>
      </p:pic>
      <p:pic>
        <p:nvPicPr>
          <p:cNvPr id="116" name="Google Shape;116;g3443f1ad95a_0_1950" descr="A picture containing dark&#10;&#10;Description automatically generated"/>
          <p:cNvPicPr preferRelativeResize="0"/>
          <p:nvPr/>
        </p:nvPicPr>
        <p:blipFill rotWithShape="1">
          <a:blip r:embed="rId3">
            <a:alphaModFix/>
          </a:blip>
          <a:srcRect/>
          <a:stretch/>
        </p:blipFill>
        <p:spPr>
          <a:xfrm>
            <a:off x="-364331" y="4203013"/>
            <a:ext cx="9857185" cy="1322002"/>
          </a:xfrm>
          <a:prstGeom prst="rect">
            <a:avLst/>
          </a:prstGeom>
          <a:noFill/>
          <a:ln>
            <a:noFill/>
          </a:ln>
        </p:spPr>
      </p:pic>
      <p:pic>
        <p:nvPicPr>
          <p:cNvPr id="117" name="Google Shape;117;g3443f1ad95a_0_1950"/>
          <p:cNvPicPr preferRelativeResize="0"/>
          <p:nvPr/>
        </p:nvPicPr>
        <p:blipFill rotWithShape="1">
          <a:blip r:embed="rId4">
            <a:alphaModFix/>
          </a:blip>
          <a:srcRect/>
          <a:stretch/>
        </p:blipFill>
        <p:spPr>
          <a:xfrm>
            <a:off x="7614048" y="4132744"/>
            <a:ext cx="1221581" cy="681248"/>
          </a:xfrm>
          <a:prstGeom prst="rect">
            <a:avLst/>
          </a:prstGeom>
          <a:noFill/>
          <a:ln>
            <a:noFill/>
          </a:ln>
        </p:spPr>
      </p:pic>
      <p:sp>
        <p:nvSpPr>
          <p:cNvPr id="118" name="Google Shape;118;g3443f1ad95a_0_1950"/>
          <p:cNvSpPr txBox="1"/>
          <p:nvPr/>
        </p:nvSpPr>
        <p:spPr>
          <a:xfrm>
            <a:off x="282179" y="4655590"/>
            <a:ext cx="486900" cy="273910"/>
          </a:xfrm>
          <a:prstGeom prst="rect">
            <a:avLst/>
          </a:prstGeom>
          <a:noFill/>
          <a:ln>
            <a:noFill/>
          </a:ln>
        </p:spPr>
        <p:txBody>
          <a:bodyPr spcFirstLastPara="1" wrap="square" lIns="91425" tIns="45713" rIns="91425" bIns="45713"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900" b="0" i="0" u="none" strike="noStrike" cap="none">
                <a:solidFill>
                  <a:srgbClr val="0066A1"/>
                </a:solidFill>
                <a:latin typeface="Calibri"/>
                <a:ea typeface="Calibri"/>
                <a:cs typeface="Calibri"/>
                <a:sym typeface="Calibri"/>
              </a:rPr>
              <a:pPr marL="0" marR="0" lvl="0" indent="0" algn="l" rtl="0">
                <a:lnSpc>
                  <a:spcPct val="100000"/>
                </a:lnSpc>
                <a:spcBef>
                  <a:spcPts val="0"/>
                </a:spcBef>
                <a:spcAft>
                  <a:spcPts val="0"/>
                </a:spcAft>
                <a:buClr>
                  <a:srgbClr val="000000"/>
                </a:buClr>
                <a:buSzPts val="1200"/>
                <a:buFont typeface="Arial"/>
                <a:buNone/>
              </a:pPr>
              <a:t>‹#›</a:t>
            </a:fld>
            <a:endParaRPr sz="900" b="0" i="0" u="none" strike="noStrike" cap="none">
              <a:solidFill>
                <a:srgbClr val="0066A1"/>
              </a:solidFill>
              <a:latin typeface="Calibri"/>
              <a:ea typeface="Calibri"/>
              <a:cs typeface="Calibri"/>
              <a:sym typeface="Calibri"/>
            </a:endParaRPr>
          </a:p>
        </p:txBody>
      </p:sp>
      <p:sp>
        <p:nvSpPr>
          <p:cNvPr id="119" name="Google Shape;119;g3443f1ad95a_0_1950"/>
          <p:cNvSpPr txBox="1"/>
          <p:nvPr/>
        </p:nvSpPr>
        <p:spPr>
          <a:xfrm>
            <a:off x="814388" y="4655590"/>
            <a:ext cx="833400" cy="238497"/>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467"/>
              <a:buFont typeface="Arial"/>
              <a:buNone/>
            </a:pPr>
            <a:r>
              <a:rPr lang="en-US" sz="1100" b="1" i="0" u="none" strike="noStrike" cap="none">
                <a:solidFill>
                  <a:srgbClr val="0066A1"/>
                </a:solidFill>
                <a:latin typeface="Calibri"/>
                <a:ea typeface="Calibri"/>
                <a:cs typeface="Calibri"/>
                <a:sym typeface="Calibri"/>
              </a:rPr>
              <a:t>ieee.org</a:t>
            </a:r>
            <a:endParaRPr sz="1100" b="1" i="0" u="none" strike="noStrike" cap="none">
              <a:solidFill>
                <a:srgbClr val="0066A1"/>
              </a:solidFill>
              <a:latin typeface="Calibri"/>
              <a:ea typeface="Calibri"/>
              <a:cs typeface="Calibri"/>
              <a:sym typeface="Calibri"/>
            </a:endParaRPr>
          </a:p>
        </p:txBody>
      </p:sp>
      <p:sp>
        <p:nvSpPr>
          <p:cNvPr id="120" name="Google Shape;120;g3443f1ad95a_0_1950"/>
          <p:cNvSpPr txBox="1"/>
          <p:nvPr/>
        </p:nvSpPr>
        <p:spPr>
          <a:xfrm>
            <a:off x="0" y="4962867"/>
            <a:ext cx="9144000" cy="215391"/>
          </a:xfrm>
          <a:prstGeom prst="rect">
            <a:avLst/>
          </a:prstGeom>
          <a:noFill/>
          <a:ln>
            <a:noFill/>
          </a:ln>
        </p:spPr>
        <p:txBody>
          <a:bodyPr spcFirstLastPara="1" wrap="square" lIns="91425" tIns="45694" rIns="91425" bIns="45694" anchor="t" anchorCtr="0">
            <a:spAutoFit/>
          </a:bodyPr>
          <a:lstStyle/>
          <a:p>
            <a:pPr marL="0" marR="0" lvl="0" indent="0" algn="ctr" rtl="0">
              <a:lnSpc>
                <a:spcPct val="100000"/>
              </a:lnSpc>
              <a:spcBef>
                <a:spcPts val="0"/>
              </a:spcBef>
              <a:spcAft>
                <a:spcPts val="0"/>
              </a:spcAft>
              <a:buClr>
                <a:srgbClr val="000000"/>
              </a:buClr>
              <a:buSzPts val="1067"/>
              <a:buFont typeface="Arial"/>
              <a:buNone/>
            </a:pPr>
            <a:r>
              <a:rPr lang="en-US" sz="800" b="0" i="0" u="none" strike="noStrike" cap="none">
                <a:solidFill>
                  <a:srgbClr val="C7EAFB"/>
                </a:solidFill>
                <a:latin typeface="Calibri"/>
                <a:ea typeface="Calibri"/>
                <a:cs typeface="Calibri"/>
                <a:sym typeface="Calibri"/>
              </a:rPr>
              <a:t>The professional home for the engineering and technology community worldwide</a:t>
            </a:r>
            <a:endParaRPr sz="1400" b="0" i="0" u="none" strike="noStrike" cap="none">
              <a:solidFill>
                <a:schemeClr val="dk1"/>
              </a:solidFill>
              <a:latin typeface="Calibri"/>
              <a:ea typeface="Calibri"/>
              <a:cs typeface="Calibri"/>
              <a:sym typeface="Calibri"/>
            </a:endParaRPr>
          </a:p>
        </p:txBody>
      </p:sp>
      <p:sp>
        <p:nvSpPr>
          <p:cNvPr id="121" name="Google Shape;121;g3443f1ad95a_0_1950"/>
          <p:cNvSpPr/>
          <p:nvPr/>
        </p:nvSpPr>
        <p:spPr>
          <a:xfrm>
            <a:off x="190500" y="4975967"/>
            <a:ext cx="1356075" cy="192885"/>
          </a:xfrm>
          <a:prstGeom prst="rect">
            <a:avLst/>
          </a:prstGeom>
          <a:no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rgbClr val="000000"/>
              </a:buClr>
              <a:buSzPts val="1067"/>
              <a:buFont typeface="Arial"/>
              <a:buNone/>
            </a:pPr>
            <a:r>
              <a:rPr lang="en-US" sz="800" b="0" i="0" u="none" strike="noStrike" cap="none">
                <a:solidFill>
                  <a:srgbClr val="C7EAFB"/>
                </a:solidFill>
                <a:latin typeface="Calibri"/>
                <a:ea typeface="Calibri"/>
                <a:cs typeface="Calibri"/>
                <a:sym typeface="Calibri"/>
              </a:rPr>
              <a:t>IEEE Confidential </a:t>
            </a:r>
            <a:endParaRPr sz="1050" b="0" i="0" u="none" strike="noStrike" cap="none">
              <a:solidFill>
                <a:srgbClr val="000000"/>
              </a:solidFill>
              <a:latin typeface="Arial"/>
              <a:ea typeface="Arial"/>
              <a:cs typeface="Arial"/>
              <a:sym typeface="Arial"/>
            </a:endParaRPr>
          </a:p>
        </p:txBody>
      </p:sp>
      <p:sp>
        <p:nvSpPr>
          <p:cNvPr id="122" name="Google Shape;122;g3443f1ad95a_0_1950"/>
          <p:cNvSpPr txBox="1">
            <a:spLocks noGrp="1"/>
          </p:cNvSpPr>
          <p:nvPr>
            <p:ph type="title"/>
          </p:nvPr>
        </p:nvSpPr>
        <p:spPr>
          <a:xfrm>
            <a:off x="282289" y="2003590"/>
            <a:ext cx="8552925" cy="1065254"/>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rgbClr val="000000"/>
              </a:buClr>
              <a:buSzPts val="1400"/>
              <a:buFont typeface="Arial"/>
              <a:buNone/>
              <a:defRPr sz="3300" b="1" i="0" u="none" strike="noStrike" cap="none">
                <a:solidFill>
                  <a:srgbClr val="0066A1"/>
                </a:solidFill>
                <a:latin typeface="Calibri"/>
                <a:ea typeface="Calibri"/>
                <a:cs typeface="Calibri"/>
                <a:sym typeface="Calibri"/>
              </a:defRPr>
            </a:lvl1pPr>
            <a:lvl2pPr marR="0" lvl="1" algn="l">
              <a:lnSpc>
                <a:spcPct val="90000"/>
              </a:lnSpc>
              <a:spcBef>
                <a:spcPts val="0"/>
              </a:spcBef>
              <a:spcAft>
                <a:spcPts val="0"/>
              </a:spcAft>
              <a:buClr>
                <a:srgbClr val="000000"/>
              </a:buClr>
              <a:buSzPts val="1400"/>
              <a:buFont typeface="Arial"/>
              <a:buNone/>
              <a:defRPr sz="2550" b="1" i="0" u="none" strike="noStrike" cap="none">
                <a:solidFill>
                  <a:srgbClr val="0066A1"/>
                </a:solidFill>
                <a:latin typeface="Calibri"/>
                <a:ea typeface="Calibri"/>
                <a:cs typeface="Calibri"/>
                <a:sym typeface="Calibri"/>
              </a:defRPr>
            </a:lvl2pPr>
            <a:lvl3pPr marR="0" lvl="2" algn="l">
              <a:lnSpc>
                <a:spcPct val="90000"/>
              </a:lnSpc>
              <a:spcBef>
                <a:spcPts val="0"/>
              </a:spcBef>
              <a:spcAft>
                <a:spcPts val="0"/>
              </a:spcAft>
              <a:buClr>
                <a:srgbClr val="000000"/>
              </a:buClr>
              <a:buSzPts val="1400"/>
              <a:buFont typeface="Arial"/>
              <a:buNone/>
              <a:defRPr sz="2550" b="1" i="0" u="none" strike="noStrike" cap="none">
                <a:solidFill>
                  <a:srgbClr val="0066A1"/>
                </a:solidFill>
                <a:latin typeface="Calibri"/>
                <a:ea typeface="Calibri"/>
                <a:cs typeface="Calibri"/>
                <a:sym typeface="Calibri"/>
              </a:defRPr>
            </a:lvl3pPr>
            <a:lvl4pPr marR="0" lvl="3" algn="l">
              <a:lnSpc>
                <a:spcPct val="90000"/>
              </a:lnSpc>
              <a:spcBef>
                <a:spcPts val="0"/>
              </a:spcBef>
              <a:spcAft>
                <a:spcPts val="0"/>
              </a:spcAft>
              <a:buClr>
                <a:srgbClr val="000000"/>
              </a:buClr>
              <a:buSzPts val="1400"/>
              <a:buFont typeface="Arial"/>
              <a:buNone/>
              <a:defRPr sz="2550" b="1" i="0" u="none" strike="noStrike" cap="none">
                <a:solidFill>
                  <a:srgbClr val="0066A1"/>
                </a:solidFill>
                <a:latin typeface="Calibri"/>
                <a:ea typeface="Calibri"/>
                <a:cs typeface="Calibri"/>
                <a:sym typeface="Calibri"/>
              </a:defRPr>
            </a:lvl4pPr>
            <a:lvl5pPr marR="0" lvl="4" algn="l">
              <a:lnSpc>
                <a:spcPct val="90000"/>
              </a:lnSpc>
              <a:spcBef>
                <a:spcPts val="0"/>
              </a:spcBef>
              <a:spcAft>
                <a:spcPts val="0"/>
              </a:spcAft>
              <a:buClr>
                <a:srgbClr val="000000"/>
              </a:buClr>
              <a:buSzPts val="1400"/>
              <a:buFont typeface="Arial"/>
              <a:buNone/>
              <a:defRPr sz="2550" b="1" i="0" u="none" strike="noStrike" cap="none">
                <a:solidFill>
                  <a:srgbClr val="0066A1"/>
                </a:solidFill>
                <a:latin typeface="Calibri"/>
                <a:ea typeface="Calibri"/>
                <a:cs typeface="Calibri"/>
                <a:sym typeface="Calibri"/>
              </a:defRPr>
            </a:lvl5pPr>
            <a:lvl6pPr marR="0" lvl="5" algn="l">
              <a:lnSpc>
                <a:spcPct val="90000"/>
              </a:lnSpc>
              <a:spcBef>
                <a:spcPts val="0"/>
              </a:spcBef>
              <a:spcAft>
                <a:spcPts val="0"/>
              </a:spcAft>
              <a:buClr>
                <a:srgbClr val="000000"/>
              </a:buClr>
              <a:buSzPts val="1400"/>
              <a:buFont typeface="Arial"/>
              <a:buNone/>
              <a:defRPr sz="2550" b="1" i="0" u="none" strike="noStrike" cap="none">
                <a:solidFill>
                  <a:srgbClr val="0066A1"/>
                </a:solidFill>
                <a:latin typeface="Calibri"/>
                <a:ea typeface="Calibri"/>
                <a:cs typeface="Calibri"/>
                <a:sym typeface="Calibri"/>
              </a:defRPr>
            </a:lvl6pPr>
            <a:lvl7pPr marR="0" lvl="6" algn="l">
              <a:lnSpc>
                <a:spcPct val="90000"/>
              </a:lnSpc>
              <a:spcBef>
                <a:spcPts val="0"/>
              </a:spcBef>
              <a:spcAft>
                <a:spcPts val="0"/>
              </a:spcAft>
              <a:buClr>
                <a:srgbClr val="000000"/>
              </a:buClr>
              <a:buSzPts val="1400"/>
              <a:buFont typeface="Arial"/>
              <a:buNone/>
              <a:defRPr sz="2550" b="1" i="0" u="none" strike="noStrike" cap="none">
                <a:solidFill>
                  <a:srgbClr val="0066A1"/>
                </a:solidFill>
                <a:latin typeface="Calibri"/>
                <a:ea typeface="Calibri"/>
                <a:cs typeface="Calibri"/>
                <a:sym typeface="Calibri"/>
              </a:defRPr>
            </a:lvl7pPr>
            <a:lvl8pPr marR="0" lvl="7" algn="l">
              <a:lnSpc>
                <a:spcPct val="90000"/>
              </a:lnSpc>
              <a:spcBef>
                <a:spcPts val="0"/>
              </a:spcBef>
              <a:spcAft>
                <a:spcPts val="0"/>
              </a:spcAft>
              <a:buClr>
                <a:srgbClr val="000000"/>
              </a:buClr>
              <a:buSzPts val="1400"/>
              <a:buFont typeface="Arial"/>
              <a:buNone/>
              <a:defRPr sz="2550" b="1" i="0" u="none" strike="noStrike" cap="none">
                <a:solidFill>
                  <a:srgbClr val="0066A1"/>
                </a:solidFill>
                <a:latin typeface="Calibri"/>
                <a:ea typeface="Calibri"/>
                <a:cs typeface="Calibri"/>
                <a:sym typeface="Calibri"/>
              </a:defRPr>
            </a:lvl8pPr>
            <a:lvl9pPr marR="0" lvl="8" algn="l">
              <a:lnSpc>
                <a:spcPct val="90000"/>
              </a:lnSpc>
              <a:spcBef>
                <a:spcPts val="0"/>
              </a:spcBef>
              <a:spcAft>
                <a:spcPts val="0"/>
              </a:spcAft>
              <a:buClr>
                <a:srgbClr val="000000"/>
              </a:buClr>
              <a:buSzPts val="1400"/>
              <a:buFont typeface="Arial"/>
              <a:buNone/>
              <a:defRPr sz="2550" b="1" i="0" u="none" strike="noStrike" cap="none">
                <a:solidFill>
                  <a:srgbClr val="0066A1"/>
                </a:solidFill>
                <a:latin typeface="Calibri"/>
                <a:ea typeface="Calibri"/>
                <a:cs typeface="Calibri"/>
                <a:sym typeface="Calibri"/>
              </a:defRPr>
            </a:lvl9pPr>
          </a:lstStyle>
          <a:p>
            <a:endParaRPr/>
          </a:p>
        </p:txBody>
      </p:sp>
      <p:sp>
        <p:nvSpPr>
          <p:cNvPr id="123" name="Google Shape;123;g3443f1ad95a_0_1950"/>
          <p:cNvSpPr txBox="1">
            <a:spLocks noGrp="1"/>
          </p:cNvSpPr>
          <p:nvPr>
            <p:ph type="body" idx="1"/>
          </p:nvPr>
        </p:nvSpPr>
        <p:spPr>
          <a:xfrm>
            <a:off x="282290" y="3089136"/>
            <a:ext cx="8552925" cy="815652"/>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SzPts val="2800"/>
              <a:buNone/>
              <a:defRPr sz="2100" b="1" i="1">
                <a:solidFill>
                  <a:srgbClr val="7F7F7F"/>
                </a:solidFill>
              </a:defRPr>
            </a:lvl1pPr>
            <a:lvl2pPr marL="685800" lvl="1" indent="-171450" algn="l">
              <a:lnSpc>
                <a:spcPct val="90000"/>
              </a:lnSpc>
              <a:spcBef>
                <a:spcPts val="375"/>
              </a:spcBef>
              <a:spcAft>
                <a:spcPts val="0"/>
              </a:spcAft>
              <a:buSzPts val="2000"/>
              <a:buNone/>
              <a:defRPr sz="1500">
                <a:solidFill>
                  <a:srgbClr val="888888"/>
                </a:solidFill>
              </a:defRPr>
            </a:lvl2pPr>
            <a:lvl3pPr marL="1028700" lvl="2" indent="-171450" algn="l">
              <a:lnSpc>
                <a:spcPct val="90000"/>
              </a:lnSpc>
              <a:spcBef>
                <a:spcPts val="375"/>
              </a:spcBef>
              <a:spcAft>
                <a:spcPts val="0"/>
              </a:spcAft>
              <a:buSzPts val="1800"/>
              <a:buNone/>
              <a:defRPr sz="1350">
                <a:solidFill>
                  <a:srgbClr val="888888"/>
                </a:solidFill>
              </a:defRPr>
            </a:lvl3pPr>
            <a:lvl4pPr marL="1371600" lvl="3" indent="-171450" algn="l">
              <a:lnSpc>
                <a:spcPct val="90000"/>
              </a:lnSpc>
              <a:spcBef>
                <a:spcPts val="375"/>
              </a:spcBef>
              <a:spcAft>
                <a:spcPts val="0"/>
              </a:spcAft>
              <a:buSzPts val="1600"/>
              <a:buNone/>
              <a:defRPr sz="1200">
                <a:solidFill>
                  <a:srgbClr val="888888"/>
                </a:solidFill>
              </a:defRPr>
            </a:lvl4pPr>
            <a:lvl5pPr marL="1714500" lvl="4" indent="-171450" algn="l">
              <a:lnSpc>
                <a:spcPct val="90000"/>
              </a:lnSpc>
              <a:spcBef>
                <a:spcPts val="375"/>
              </a:spcBef>
              <a:spcAft>
                <a:spcPts val="0"/>
              </a:spcAft>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24" name="Google Shape;124;g3443f1ad95a_0_1950"/>
          <p:cNvSpPr txBox="1">
            <a:spLocks noGrp="1"/>
          </p:cNvSpPr>
          <p:nvPr>
            <p:ph type="sldNum" idx="12"/>
          </p:nvPr>
        </p:nvSpPr>
        <p:spPr>
          <a:xfrm>
            <a:off x="282179" y="4655590"/>
            <a:ext cx="486900" cy="27391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22532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5"/>
        <p:cNvGrpSpPr/>
        <p:nvPr/>
      </p:nvGrpSpPr>
      <p:grpSpPr>
        <a:xfrm>
          <a:off x="0" y="0"/>
          <a:ext cx="0" cy="0"/>
          <a:chOff x="0" y="0"/>
          <a:chExt cx="0" cy="0"/>
        </a:xfrm>
      </p:grpSpPr>
      <p:sp>
        <p:nvSpPr>
          <p:cNvPr id="126" name="Google Shape;126;g3443f1ad95a_0_1963"/>
          <p:cNvSpPr txBox="1">
            <a:spLocks noGrp="1"/>
          </p:cNvSpPr>
          <p:nvPr>
            <p:ph type="title"/>
          </p:nvPr>
        </p:nvSpPr>
        <p:spPr>
          <a:xfrm>
            <a:off x="293914" y="141684"/>
            <a:ext cx="8221500" cy="666206"/>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rgbClr val="00629B"/>
              </a:buClr>
              <a:buSzPts val="3200"/>
              <a:buFont typeface="Open Sans"/>
              <a:buNone/>
              <a:defRPr sz="2400" b="1" i="0" u="none" strike="noStrike" cap="none">
                <a:solidFill>
                  <a:srgbClr val="00629B"/>
                </a:solidFill>
                <a:latin typeface="Open Sans"/>
                <a:ea typeface="Open Sans"/>
                <a:cs typeface="Open Sans"/>
                <a:sym typeface="Open Sans"/>
              </a:defRPr>
            </a:lvl1pPr>
            <a:lvl2pPr marR="0" lvl="1"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27" name="Google Shape;127;g3443f1ad95a_0_1963"/>
          <p:cNvSpPr txBox="1">
            <a:spLocks noGrp="1"/>
          </p:cNvSpPr>
          <p:nvPr>
            <p:ph type="body" idx="1"/>
          </p:nvPr>
        </p:nvSpPr>
        <p:spPr>
          <a:xfrm>
            <a:off x="293915" y="1109606"/>
            <a:ext cx="8556075" cy="3083902"/>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3A3838"/>
              </a:buClr>
              <a:buSzPts val="2000"/>
              <a:buNone/>
              <a:defRPr sz="1500">
                <a:solidFill>
                  <a:srgbClr val="3A3838"/>
                </a:solidFill>
              </a:defRPr>
            </a:lvl1pPr>
            <a:lvl2pPr marL="685800" lvl="1" indent="-257175" algn="l">
              <a:lnSpc>
                <a:spcPct val="90000"/>
              </a:lnSpc>
              <a:spcBef>
                <a:spcPts val="375"/>
              </a:spcBef>
              <a:spcAft>
                <a:spcPts val="0"/>
              </a:spcAft>
              <a:buClr>
                <a:srgbClr val="3A3838"/>
              </a:buClr>
              <a:buSzPts val="1800"/>
              <a:buChar char="•"/>
              <a:defRPr/>
            </a:lvl2pPr>
            <a:lvl3pPr marL="1028700" lvl="2" indent="-171450" algn="l">
              <a:lnSpc>
                <a:spcPct val="90000"/>
              </a:lnSpc>
              <a:spcBef>
                <a:spcPts val="375"/>
              </a:spcBef>
              <a:spcAft>
                <a:spcPts val="0"/>
              </a:spcAft>
              <a:buClr>
                <a:srgbClr val="3A3838"/>
              </a:buClr>
              <a:buSzPts val="2000"/>
              <a:buNone/>
              <a:defRPr sz="1500">
                <a:solidFill>
                  <a:srgbClr val="3A3838"/>
                </a:solidFill>
              </a:defRPr>
            </a:lvl3pPr>
            <a:lvl4pPr marL="1371600" lvl="3" indent="-171450" algn="l">
              <a:lnSpc>
                <a:spcPct val="90000"/>
              </a:lnSpc>
              <a:spcBef>
                <a:spcPts val="375"/>
              </a:spcBef>
              <a:spcAft>
                <a:spcPts val="0"/>
              </a:spcAft>
              <a:buClr>
                <a:srgbClr val="3A3838"/>
              </a:buClr>
              <a:buSzPts val="2000"/>
              <a:buNone/>
              <a:defRPr sz="1500">
                <a:solidFill>
                  <a:srgbClr val="3A3838"/>
                </a:solidFill>
              </a:defRPr>
            </a:lvl4pPr>
            <a:lvl5pPr marL="1714500" lvl="4" indent="-171450" algn="l">
              <a:lnSpc>
                <a:spcPct val="90000"/>
              </a:lnSpc>
              <a:spcBef>
                <a:spcPts val="375"/>
              </a:spcBef>
              <a:spcAft>
                <a:spcPts val="0"/>
              </a:spcAft>
              <a:buClr>
                <a:srgbClr val="3A3838"/>
              </a:buClr>
              <a:buSzPts val="2000"/>
              <a:buNone/>
              <a:defRPr sz="1500">
                <a:solidFill>
                  <a:srgbClr val="3A3838"/>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8" name="Google Shape;128;g3443f1ad95a_0_1963"/>
          <p:cNvSpPr txBox="1">
            <a:spLocks noGrp="1"/>
          </p:cNvSpPr>
          <p:nvPr>
            <p:ph type="sldNum" idx="12"/>
          </p:nvPr>
        </p:nvSpPr>
        <p:spPr>
          <a:xfrm>
            <a:off x="7086600" y="4871160"/>
            <a:ext cx="2057400" cy="27391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900" b="0" i="0" u="none" strike="noStrike" cap="none">
                <a:solidFill>
                  <a:srgbClr val="00285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900" b="0" i="0" u="none" strike="noStrike" cap="none">
                <a:solidFill>
                  <a:srgbClr val="00285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900" b="0" i="0" u="none" strike="noStrike" cap="none">
                <a:solidFill>
                  <a:srgbClr val="00285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900" b="0" i="0" u="none" strike="noStrike" cap="none">
                <a:solidFill>
                  <a:srgbClr val="00285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900" b="0" i="0" u="none" strike="noStrike" cap="none">
                <a:solidFill>
                  <a:srgbClr val="00285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900" b="0" i="0" u="none" strike="noStrike" cap="none">
                <a:solidFill>
                  <a:srgbClr val="00285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900" b="0" i="0" u="none" strike="noStrike" cap="none">
                <a:solidFill>
                  <a:srgbClr val="00285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900" b="0" i="0" u="none" strike="noStrike" cap="none">
                <a:solidFill>
                  <a:srgbClr val="00285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900" b="0" i="0" u="none" strike="noStrike" cap="none">
                <a:solidFill>
                  <a:srgbClr val="002855"/>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6667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29"/>
        <p:cNvGrpSpPr/>
        <p:nvPr/>
      </p:nvGrpSpPr>
      <p:grpSpPr>
        <a:xfrm>
          <a:off x="0" y="0"/>
          <a:ext cx="0" cy="0"/>
          <a:chOff x="0" y="0"/>
          <a:chExt cx="0" cy="0"/>
        </a:xfrm>
      </p:grpSpPr>
      <p:sp>
        <p:nvSpPr>
          <p:cNvPr id="130" name="Google Shape;130;g3443f1ad95a_0_1967"/>
          <p:cNvSpPr txBox="1">
            <a:spLocks noGrp="1"/>
          </p:cNvSpPr>
          <p:nvPr>
            <p:ph type="title"/>
          </p:nvPr>
        </p:nvSpPr>
        <p:spPr>
          <a:xfrm>
            <a:off x="293915" y="141683"/>
            <a:ext cx="8221500" cy="666206"/>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rgbClr val="00629B"/>
              </a:buClr>
              <a:buSzPts val="3200"/>
              <a:buFont typeface="Open Sans"/>
              <a:buNone/>
              <a:defRPr sz="2400" b="1" i="0" u="none" strike="noStrike" cap="none">
                <a:solidFill>
                  <a:srgbClr val="00629B"/>
                </a:solidFill>
                <a:latin typeface="Open Sans"/>
                <a:ea typeface="Open Sans"/>
                <a:cs typeface="Open Sans"/>
                <a:sym typeface="Open Sans"/>
              </a:defRPr>
            </a:lvl1pPr>
            <a:lvl2pPr marR="0" lvl="1" algn="l">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2pPr>
            <a:lvl3pPr marR="0" lvl="2" algn="l">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3pPr>
            <a:lvl4pPr marR="0" lvl="3" algn="l">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4pPr>
            <a:lvl5pPr marR="0" lvl="4" algn="l">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5pPr>
            <a:lvl6pPr marR="0" lvl="5" algn="l">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6pPr>
            <a:lvl7pPr marR="0" lvl="6" algn="l">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7pPr>
            <a:lvl8pPr marR="0" lvl="7" algn="l">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8pPr>
            <a:lvl9pPr marR="0" lvl="8" algn="l">
              <a:lnSpc>
                <a:spcPct val="90000"/>
              </a:lnSpc>
              <a:spcBef>
                <a:spcPts val="0"/>
              </a:spcBef>
              <a:spcAft>
                <a:spcPts val="0"/>
              </a:spcAft>
              <a:buClr>
                <a:srgbClr val="0066A1"/>
              </a:buClr>
              <a:buSzPts val="1400"/>
              <a:buFont typeface="Calibri"/>
              <a:buNone/>
              <a:defRPr sz="2550" b="1" i="0" u="none" strike="noStrike" cap="none">
                <a:solidFill>
                  <a:srgbClr val="0066A1"/>
                </a:solidFill>
                <a:latin typeface="Calibri"/>
                <a:ea typeface="Calibri"/>
                <a:cs typeface="Calibri"/>
                <a:sym typeface="Calibri"/>
              </a:defRPr>
            </a:lvl9pPr>
          </a:lstStyle>
          <a:p>
            <a:endParaRPr/>
          </a:p>
        </p:txBody>
      </p:sp>
      <p:sp>
        <p:nvSpPr>
          <p:cNvPr id="131" name="Google Shape;131;g3443f1ad95a_0_1967"/>
          <p:cNvSpPr txBox="1">
            <a:spLocks noGrp="1"/>
          </p:cNvSpPr>
          <p:nvPr>
            <p:ph type="body" idx="1"/>
          </p:nvPr>
        </p:nvSpPr>
        <p:spPr>
          <a:xfrm>
            <a:off x="293915" y="1109605"/>
            <a:ext cx="8556075" cy="3083902"/>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3A3838"/>
              </a:buClr>
              <a:buSzPts val="2000"/>
              <a:buNone/>
              <a:defRPr sz="1500">
                <a:solidFill>
                  <a:srgbClr val="3A3838"/>
                </a:solidFill>
              </a:defRPr>
            </a:lvl1pPr>
            <a:lvl2pPr marL="685800" lvl="1" indent="-257175" algn="l">
              <a:lnSpc>
                <a:spcPct val="90000"/>
              </a:lnSpc>
              <a:spcBef>
                <a:spcPts val="375"/>
              </a:spcBef>
              <a:spcAft>
                <a:spcPts val="0"/>
              </a:spcAft>
              <a:buClr>
                <a:srgbClr val="3A3838"/>
              </a:buClr>
              <a:buSzPts val="1800"/>
              <a:buChar char="•"/>
              <a:defRPr/>
            </a:lvl2pPr>
            <a:lvl3pPr marL="1028700" lvl="2" indent="-171450" algn="l">
              <a:lnSpc>
                <a:spcPct val="90000"/>
              </a:lnSpc>
              <a:spcBef>
                <a:spcPts val="375"/>
              </a:spcBef>
              <a:spcAft>
                <a:spcPts val="0"/>
              </a:spcAft>
              <a:buClr>
                <a:srgbClr val="3A3838"/>
              </a:buClr>
              <a:buSzPts val="2000"/>
              <a:buNone/>
              <a:defRPr sz="1500">
                <a:solidFill>
                  <a:srgbClr val="3A3838"/>
                </a:solidFill>
              </a:defRPr>
            </a:lvl3pPr>
            <a:lvl4pPr marL="1371600" lvl="3" indent="-171450" algn="l">
              <a:lnSpc>
                <a:spcPct val="90000"/>
              </a:lnSpc>
              <a:spcBef>
                <a:spcPts val="375"/>
              </a:spcBef>
              <a:spcAft>
                <a:spcPts val="0"/>
              </a:spcAft>
              <a:buClr>
                <a:srgbClr val="3A3838"/>
              </a:buClr>
              <a:buSzPts val="2000"/>
              <a:buNone/>
              <a:defRPr sz="1500">
                <a:solidFill>
                  <a:srgbClr val="3A3838"/>
                </a:solidFill>
              </a:defRPr>
            </a:lvl4pPr>
            <a:lvl5pPr marL="1714500" lvl="4" indent="-171450" algn="l">
              <a:lnSpc>
                <a:spcPct val="90000"/>
              </a:lnSpc>
              <a:spcBef>
                <a:spcPts val="375"/>
              </a:spcBef>
              <a:spcAft>
                <a:spcPts val="0"/>
              </a:spcAft>
              <a:buClr>
                <a:srgbClr val="3A3838"/>
              </a:buClr>
              <a:buSzPts val="2000"/>
              <a:buNone/>
              <a:defRPr sz="1500">
                <a:solidFill>
                  <a:srgbClr val="3A3838"/>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32" name="Google Shape;132;g3443f1ad95a_0_1967"/>
          <p:cNvSpPr txBox="1">
            <a:spLocks noGrp="1"/>
          </p:cNvSpPr>
          <p:nvPr>
            <p:ph type="sldNum" idx="12"/>
          </p:nvPr>
        </p:nvSpPr>
        <p:spPr>
          <a:xfrm>
            <a:off x="7086600" y="4871159"/>
            <a:ext cx="2057400" cy="27391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93670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33"/>
        <p:cNvGrpSpPr/>
        <p:nvPr/>
      </p:nvGrpSpPr>
      <p:grpSpPr>
        <a:xfrm>
          <a:off x="0" y="0"/>
          <a:ext cx="0" cy="0"/>
          <a:chOff x="0" y="0"/>
          <a:chExt cx="0" cy="0"/>
        </a:xfrm>
      </p:grpSpPr>
      <p:sp>
        <p:nvSpPr>
          <p:cNvPr id="134" name="Google Shape;134;g3443f1ad95a_0_1971"/>
          <p:cNvSpPr txBox="1">
            <a:spLocks noGrp="1"/>
          </p:cNvSpPr>
          <p:nvPr>
            <p:ph type="title"/>
          </p:nvPr>
        </p:nvSpPr>
        <p:spPr>
          <a:xfrm>
            <a:off x="293915" y="141683"/>
            <a:ext cx="8221500" cy="6662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629B"/>
              </a:buClr>
              <a:buSzPts val="3200"/>
              <a:buFont typeface="Open Sans"/>
              <a:buNone/>
              <a:defRPr sz="2400" b="1">
                <a:solidFill>
                  <a:srgbClr val="00629B"/>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443f1ad95a_0_1971"/>
          <p:cNvSpPr txBox="1">
            <a:spLocks noGrp="1"/>
          </p:cNvSpPr>
          <p:nvPr>
            <p:ph type="body" idx="1"/>
          </p:nvPr>
        </p:nvSpPr>
        <p:spPr>
          <a:xfrm>
            <a:off x="293915" y="1109605"/>
            <a:ext cx="8556075" cy="3083902"/>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3A3838"/>
              </a:buClr>
              <a:buSzPts val="2000"/>
              <a:buNone/>
              <a:defRPr sz="1500">
                <a:solidFill>
                  <a:srgbClr val="3A3838"/>
                </a:solidFill>
              </a:defRPr>
            </a:lvl1pPr>
            <a:lvl2pPr marL="685800" lvl="1" indent="-257175" algn="l">
              <a:lnSpc>
                <a:spcPct val="90000"/>
              </a:lnSpc>
              <a:spcBef>
                <a:spcPts val="375"/>
              </a:spcBef>
              <a:spcAft>
                <a:spcPts val="0"/>
              </a:spcAft>
              <a:buClr>
                <a:srgbClr val="3A3838"/>
              </a:buClr>
              <a:buSzPts val="1800"/>
              <a:buChar char="•"/>
              <a:defRPr/>
            </a:lvl2pPr>
            <a:lvl3pPr marL="1028700" lvl="2" indent="-171450" algn="l">
              <a:lnSpc>
                <a:spcPct val="90000"/>
              </a:lnSpc>
              <a:spcBef>
                <a:spcPts val="375"/>
              </a:spcBef>
              <a:spcAft>
                <a:spcPts val="0"/>
              </a:spcAft>
              <a:buClr>
                <a:srgbClr val="3A3838"/>
              </a:buClr>
              <a:buSzPts val="2000"/>
              <a:buNone/>
              <a:defRPr sz="1500">
                <a:solidFill>
                  <a:srgbClr val="3A3838"/>
                </a:solidFill>
              </a:defRPr>
            </a:lvl3pPr>
            <a:lvl4pPr marL="1371600" lvl="3" indent="-171450" algn="l">
              <a:lnSpc>
                <a:spcPct val="90000"/>
              </a:lnSpc>
              <a:spcBef>
                <a:spcPts val="375"/>
              </a:spcBef>
              <a:spcAft>
                <a:spcPts val="0"/>
              </a:spcAft>
              <a:buClr>
                <a:srgbClr val="3A3838"/>
              </a:buClr>
              <a:buSzPts val="2000"/>
              <a:buNone/>
              <a:defRPr sz="1500">
                <a:solidFill>
                  <a:srgbClr val="3A3838"/>
                </a:solidFill>
              </a:defRPr>
            </a:lvl4pPr>
            <a:lvl5pPr marL="1714500" lvl="4" indent="-171450" algn="l">
              <a:lnSpc>
                <a:spcPct val="90000"/>
              </a:lnSpc>
              <a:spcBef>
                <a:spcPts val="375"/>
              </a:spcBef>
              <a:spcAft>
                <a:spcPts val="0"/>
              </a:spcAft>
              <a:buClr>
                <a:srgbClr val="3A3838"/>
              </a:buClr>
              <a:buSzPts val="2000"/>
              <a:buNone/>
              <a:defRPr sz="1500">
                <a:solidFill>
                  <a:srgbClr val="3A3838"/>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36" name="Google Shape;136;g3443f1ad95a_0_1971"/>
          <p:cNvSpPr txBox="1">
            <a:spLocks noGrp="1"/>
          </p:cNvSpPr>
          <p:nvPr>
            <p:ph type="sldNum" idx="12"/>
          </p:nvPr>
        </p:nvSpPr>
        <p:spPr>
          <a:xfrm>
            <a:off x="7086600" y="4871159"/>
            <a:ext cx="2057400" cy="27391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93529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vider Slide 2D 1">
  <p:cSld name="Divider Slide 2D 1">
    <p:spTree>
      <p:nvGrpSpPr>
        <p:cNvPr id="1" name="Shape 137"/>
        <p:cNvGrpSpPr/>
        <p:nvPr/>
      </p:nvGrpSpPr>
      <p:grpSpPr>
        <a:xfrm>
          <a:off x="0" y="0"/>
          <a:ext cx="0" cy="0"/>
          <a:chOff x="0" y="0"/>
          <a:chExt cx="0" cy="0"/>
        </a:xfrm>
      </p:grpSpPr>
      <p:pic>
        <p:nvPicPr>
          <p:cNvPr id="138" name="Google Shape;138;g3443f1ad95a_0_1975"/>
          <p:cNvPicPr preferRelativeResize="0"/>
          <p:nvPr/>
        </p:nvPicPr>
        <p:blipFill rotWithShape="1">
          <a:blip r:embed="rId2">
            <a:alphaModFix/>
          </a:blip>
          <a:srcRect/>
          <a:stretch/>
        </p:blipFill>
        <p:spPr>
          <a:xfrm>
            <a:off x="1" y="-8150"/>
            <a:ext cx="9162288" cy="5145086"/>
          </a:xfrm>
          <a:prstGeom prst="rect">
            <a:avLst/>
          </a:prstGeom>
          <a:noFill/>
          <a:ln>
            <a:noFill/>
          </a:ln>
        </p:spPr>
      </p:pic>
      <p:pic>
        <p:nvPicPr>
          <p:cNvPr id="139" name="Google Shape;139;g3443f1ad95a_0_1975"/>
          <p:cNvPicPr preferRelativeResize="0"/>
          <p:nvPr/>
        </p:nvPicPr>
        <p:blipFill rotWithShape="1">
          <a:blip r:embed="rId3">
            <a:alphaModFix/>
          </a:blip>
          <a:srcRect r="26616"/>
          <a:stretch/>
        </p:blipFill>
        <p:spPr>
          <a:xfrm>
            <a:off x="-8020" y="4618235"/>
            <a:ext cx="9162286" cy="532796"/>
          </a:xfrm>
          <a:prstGeom prst="rect">
            <a:avLst/>
          </a:prstGeom>
          <a:noFill/>
          <a:ln>
            <a:noFill/>
          </a:ln>
        </p:spPr>
      </p:pic>
      <p:pic>
        <p:nvPicPr>
          <p:cNvPr id="140" name="Google Shape;140;g3443f1ad95a_0_1975"/>
          <p:cNvPicPr preferRelativeResize="0"/>
          <p:nvPr/>
        </p:nvPicPr>
        <p:blipFill rotWithShape="1">
          <a:blip r:embed="rId4">
            <a:alphaModFix/>
          </a:blip>
          <a:srcRect/>
          <a:stretch/>
        </p:blipFill>
        <p:spPr>
          <a:xfrm>
            <a:off x="7613960" y="4132674"/>
            <a:ext cx="1221339" cy="681888"/>
          </a:xfrm>
          <a:prstGeom prst="rect">
            <a:avLst/>
          </a:prstGeom>
          <a:noFill/>
          <a:ln>
            <a:noFill/>
          </a:ln>
        </p:spPr>
      </p:pic>
      <p:sp>
        <p:nvSpPr>
          <p:cNvPr id="141" name="Google Shape;141;g3443f1ad95a_0_1975"/>
          <p:cNvSpPr txBox="1">
            <a:spLocks noGrp="1"/>
          </p:cNvSpPr>
          <p:nvPr>
            <p:ph type="sldNum" idx="12"/>
          </p:nvPr>
        </p:nvSpPr>
        <p:spPr>
          <a:xfrm>
            <a:off x="385322" y="4655481"/>
            <a:ext cx="486675" cy="27391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629B"/>
              </a:buClr>
              <a:buSzPts val="1200"/>
              <a:buFont typeface="Calibri"/>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629B"/>
              </a:buClr>
              <a:buSzPts val="1200"/>
              <a:buFont typeface="Calibri"/>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629B"/>
              </a:buClr>
              <a:buSzPts val="1200"/>
              <a:buFont typeface="Calibri"/>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629B"/>
              </a:buClr>
              <a:buSzPts val="1200"/>
              <a:buFont typeface="Calibri"/>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629B"/>
              </a:buClr>
              <a:buSzPts val="1200"/>
              <a:buFont typeface="Calibri"/>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629B"/>
              </a:buClr>
              <a:buSzPts val="1200"/>
              <a:buFont typeface="Calibri"/>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629B"/>
              </a:buClr>
              <a:buSzPts val="1200"/>
              <a:buFont typeface="Calibri"/>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629B"/>
              </a:buClr>
              <a:buSzPts val="1200"/>
              <a:buFont typeface="Calibri"/>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629B"/>
              </a:buClr>
              <a:buSzPts val="1200"/>
              <a:buFont typeface="Calibri"/>
              <a:buNone/>
              <a:defRPr sz="900" b="0" i="0" u="none" strike="noStrike" cap="none">
                <a:solidFill>
                  <a:srgbClr val="00629B"/>
                </a:solidFill>
                <a:latin typeface="Calibri"/>
                <a:ea typeface="Calibri"/>
                <a:cs typeface="Calibri"/>
                <a:sym typeface="Calibri"/>
              </a:defRPr>
            </a:lvl9pPr>
          </a:lstStyle>
          <a:p>
            <a:fld id="{00000000-1234-1234-1234-123412341234}" type="slidenum">
              <a:rPr lang="en-US" smtClean="0"/>
              <a:pPr/>
              <a:t>‹#›</a:t>
            </a:fld>
            <a:endParaRPr lang="en-US"/>
          </a:p>
        </p:txBody>
      </p:sp>
      <p:sp>
        <p:nvSpPr>
          <p:cNvPr id="142" name="Google Shape;142;g3443f1ad95a_0_1975"/>
          <p:cNvSpPr txBox="1"/>
          <p:nvPr/>
        </p:nvSpPr>
        <p:spPr>
          <a:xfrm>
            <a:off x="0" y="4963121"/>
            <a:ext cx="9144000" cy="215391"/>
          </a:xfrm>
          <a:prstGeom prst="rect">
            <a:avLst/>
          </a:prstGeom>
          <a:noFill/>
          <a:ln>
            <a:noFill/>
          </a:ln>
        </p:spPr>
        <p:txBody>
          <a:bodyPr spcFirstLastPara="1" wrap="square" lIns="91425" tIns="45694" rIns="91425" bIns="45694" anchor="t" anchorCtr="0">
            <a:spAutoFit/>
          </a:bodyPr>
          <a:lstStyle/>
          <a:p>
            <a:pPr marL="0" marR="0" lvl="0" indent="0" algn="ctr" rtl="0">
              <a:lnSpc>
                <a:spcPct val="100000"/>
              </a:lnSpc>
              <a:spcBef>
                <a:spcPts val="0"/>
              </a:spcBef>
              <a:spcAft>
                <a:spcPts val="0"/>
              </a:spcAft>
              <a:buClr>
                <a:srgbClr val="C7EAFB"/>
              </a:buClr>
              <a:buSzPts val="1067"/>
              <a:buFont typeface="Calibri"/>
              <a:buNone/>
            </a:pPr>
            <a:r>
              <a:rPr lang="en-US"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Arial"/>
              <a:ea typeface="Arial"/>
              <a:cs typeface="Arial"/>
              <a:sym typeface="Arial"/>
            </a:endParaRPr>
          </a:p>
        </p:txBody>
      </p:sp>
      <p:sp>
        <p:nvSpPr>
          <p:cNvPr id="143" name="Google Shape;143;g3443f1ad95a_0_1975"/>
          <p:cNvSpPr txBox="1">
            <a:spLocks noGrp="1"/>
          </p:cNvSpPr>
          <p:nvPr>
            <p:ph type="title"/>
          </p:nvPr>
        </p:nvSpPr>
        <p:spPr>
          <a:xfrm>
            <a:off x="282289" y="2003590"/>
            <a:ext cx="8552925" cy="1065254"/>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SzPts val="2550"/>
              <a:buNone/>
              <a:defRPr sz="3300" i="0">
                <a:solidFill>
                  <a:srgbClr val="00629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g3443f1ad95a_0_1975"/>
          <p:cNvSpPr txBox="1">
            <a:spLocks noGrp="1"/>
          </p:cNvSpPr>
          <p:nvPr>
            <p:ph type="body" idx="1"/>
          </p:nvPr>
        </p:nvSpPr>
        <p:spPr>
          <a:xfrm>
            <a:off x="282290" y="3089136"/>
            <a:ext cx="8552925" cy="815652"/>
          </a:xfrm>
          <a:prstGeom prst="rect">
            <a:avLst/>
          </a:prstGeom>
          <a:noFill/>
          <a:ln>
            <a:noFill/>
          </a:ln>
        </p:spPr>
        <p:txBody>
          <a:bodyPr spcFirstLastPara="1" wrap="square" lIns="0" tIns="45700" rIns="91425" bIns="45700" anchor="t" anchorCtr="0">
            <a:normAutofit/>
          </a:bodyPr>
          <a:lstStyle>
            <a:lvl1pPr marL="342900" lvl="0" indent="-171450" algn="l">
              <a:lnSpc>
                <a:spcPct val="90000"/>
              </a:lnSpc>
              <a:spcBef>
                <a:spcPts val="563"/>
              </a:spcBef>
              <a:spcAft>
                <a:spcPts val="0"/>
              </a:spcAft>
              <a:buSzPts val="1650"/>
              <a:buNone/>
              <a:defRPr sz="2100" b="1" i="1">
                <a:solidFill>
                  <a:srgbClr val="7F7F7F"/>
                </a:solidFill>
              </a:defRPr>
            </a:lvl1pPr>
            <a:lvl2pPr marL="685800" lvl="1" indent="-171450" algn="l">
              <a:lnSpc>
                <a:spcPct val="90000"/>
              </a:lnSpc>
              <a:spcBef>
                <a:spcPts val="281"/>
              </a:spcBef>
              <a:spcAft>
                <a:spcPts val="0"/>
              </a:spcAft>
              <a:buSzPts val="1350"/>
              <a:buNone/>
              <a:defRPr sz="1500">
                <a:solidFill>
                  <a:srgbClr val="888888"/>
                </a:solidFill>
              </a:defRPr>
            </a:lvl2pPr>
            <a:lvl3pPr marL="1028700" lvl="2" indent="-171450" algn="l">
              <a:lnSpc>
                <a:spcPct val="90000"/>
              </a:lnSpc>
              <a:spcBef>
                <a:spcPts val="281"/>
              </a:spcBef>
              <a:spcAft>
                <a:spcPts val="0"/>
              </a:spcAft>
              <a:buSzPts val="1350"/>
              <a:buNone/>
              <a:defRPr sz="1350">
                <a:solidFill>
                  <a:srgbClr val="888888"/>
                </a:solidFill>
              </a:defRPr>
            </a:lvl3pPr>
            <a:lvl4pPr marL="1371600" lvl="3" indent="-171450" algn="l">
              <a:lnSpc>
                <a:spcPct val="90000"/>
              </a:lnSpc>
              <a:spcBef>
                <a:spcPts val="281"/>
              </a:spcBef>
              <a:spcAft>
                <a:spcPts val="0"/>
              </a:spcAft>
              <a:buSzPts val="1350"/>
              <a:buNone/>
              <a:defRPr sz="1200">
                <a:solidFill>
                  <a:srgbClr val="888888"/>
                </a:solidFill>
              </a:defRPr>
            </a:lvl4pPr>
            <a:lvl5pPr marL="1714500" lvl="4" indent="-171450" algn="l">
              <a:lnSpc>
                <a:spcPct val="90000"/>
              </a:lnSpc>
              <a:spcBef>
                <a:spcPts val="281"/>
              </a:spcBef>
              <a:spcAft>
                <a:spcPts val="0"/>
              </a:spcAft>
              <a:buSzPts val="1350"/>
              <a:buNone/>
              <a:defRPr sz="1200">
                <a:solidFill>
                  <a:srgbClr val="888888"/>
                </a:solidFill>
              </a:defRPr>
            </a:lvl5pPr>
            <a:lvl6pPr marL="2057400" lvl="5" indent="-171450" algn="l">
              <a:lnSpc>
                <a:spcPct val="90000"/>
              </a:lnSpc>
              <a:spcBef>
                <a:spcPts val="281"/>
              </a:spcBef>
              <a:spcAft>
                <a:spcPts val="0"/>
              </a:spcAft>
              <a:buSzPts val="1350"/>
              <a:buNone/>
              <a:defRPr sz="1200">
                <a:solidFill>
                  <a:srgbClr val="888888"/>
                </a:solidFill>
              </a:defRPr>
            </a:lvl6pPr>
            <a:lvl7pPr marL="2400300" lvl="6" indent="-171450" algn="l">
              <a:lnSpc>
                <a:spcPct val="90000"/>
              </a:lnSpc>
              <a:spcBef>
                <a:spcPts val="281"/>
              </a:spcBef>
              <a:spcAft>
                <a:spcPts val="0"/>
              </a:spcAft>
              <a:buSzPts val="1350"/>
              <a:buNone/>
              <a:defRPr sz="1200">
                <a:solidFill>
                  <a:srgbClr val="888888"/>
                </a:solidFill>
              </a:defRPr>
            </a:lvl7pPr>
            <a:lvl8pPr marL="2743200" lvl="7" indent="-171450" algn="l">
              <a:lnSpc>
                <a:spcPct val="90000"/>
              </a:lnSpc>
              <a:spcBef>
                <a:spcPts val="281"/>
              </a:spcBef>
              <a:spcAft>
                <a:spcPts val="0"/>
              </a:spcAft>
              <a:buSzPts val="1350"/>
              <a:buNone/>
              <a:defRPr sz="1200">
                <a:solidFill>
                  <a:srgbClr val="888888"/>
                </a:solidFill>
              </a:defRPr>
            </a:lvl8pPr>
            <a:lvl9pPr marL="3086100" lvl="8" indent="-171450" algn="l">
              <a:lnSpc>
                <a:spcPct val="90000"/>
              </a:lnSpc>
              <a:spcBef>
                <a:spcPts val="281"/>
              </a:spcBef>
              <a:spcAft>
                <a:spcPts val="0"/>
              </a:spcAft>
              <a:buSzPts val="1350"/>
              <a:buNone/>
              <a:defRPr sz="1200">
                <a:solidFill>
                  <a:srgbClr val="888888"/>
                </a:solidFill>
              </a:defRPr>
            </a:lvl9pPr>
          </a:lstStyle>
          <a:p>
            <a:endParaRPr/>
          </a:p>
        </p:txBody>
      </p:sp>
      <p:sp>
        <p:nvSpPr>
          <p:cNvPr id="145" name="Google Shape;145;g3443f1ad95a_0_1975"/>
          <p:cNvSpPr txBox="1"/>
          <p:nvPr/>
        </p:nvSpPr>
        <p:spPr>
          <a:xfrm>
            <a:off x="814402" y="4655481"/>
            <a:ext cx="5891175" cy="238497"/>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467"/>
              <a:buFont typeface="Arial"/>
              <a:buNone/>
            </a:pPr>
            <a:r>
              <a:rPr lang="en-US" sz="1100" b="1" i="0" u="none" strike="noStrike" cap="none">
                <a:solidFill>
                  <a:srgbClr val="00629B"/>
                </a:solidFill>
                <a:latin typeface="Calibri"/>
                <a:ea typeface="Calibri"/>
                <a:cs typeface="Calibri"/>
                <a:sym typeface="Calibri"/>
              </a:rPr>
              <a:t>ieee.org</a:t>
            </a:r>
            <a:endParaRPr sz="1100" b="1" i="1" u="none" strike="noStrike" cap="none">
              <a:solidFill>
                <a:srgbClr val="00629B"/>
              </a:solidFill>
              <a:latin typeface="Calibri"/>
              <a:ea typeface="Calibri"/>
              <a:cs typeface="Calibri"/>
              <a:sym typeface="Calibri"/>
            </a:endParaRPr>
          </a:p>
        </p:txBody>
      </p:sp>
      <p:sp>
        <p:nvSpPr>
          <p:cNvPr id="146" name="Google Shape;146;g3443f1ad95a_0_1975"/>
          <p:cNvSpPr txBox="1"/>
          <p:nvPr/>
        </p:nvSpPr>
        <p:spPr>
          <a:xfrm>
            <a:off x="143936" y="4941037"/>
            <a:ext cx="2713500" cy="223108"/>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US" sz="1000" b="1" i="1" u="none" strike="noStrike" cap="none">
                <a:solidFill>
                  <a:schemeClr val="lt1"/>
                </a:solidFill>
                <a:latin typeface="Calibri"/>
                <a:ea typeface="Calibri"/>
                <a:cs typeface="Calibri"/>
                <a:sym typeface="Calibri"/>
              </a:rPr>
              <a:t>IEEE PROPRIETARY – for IEEE members and staff</a:t>
            </a: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17703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vider Slide 1E">
  <p:cSld name="Divider Slide 1E">
    <p:spTree>
      <p:nvGrpSpPr>
        <p:cNvPr id="1" name="Shape 147"/>
        <p:cNvGrpSpPr/>
        <p:nvPr/>
      </p:nvGrpSpPr>
      <p:grpSpPr>
        <a:xfrm>
          <a:off x="0" y="0"/>
          <a:ext cx="0" cy="0"/>
          <a:chOff x="0" y="0"/>
          <a:chExt cx="0" cy="0"/>
        </a:xfrm>
      </p:grpSpPr>
      <p:pic>
        <p:nvPicPr>
          <p:cNvPr id="148" name="Google Shape;148;g3443f1ad95a_0_1985"/>
          <p:cNvPicPr preferRelativeResize="0"/>
          <p:nvPr/>
        </p:nvPicPr>
        <p:blipFill rotWithShape="1">
          <a:blip r:embed="rId2">
            <a:alphaModFix/>
          </a:blip>
          <a:srcRect/>
          <a:stretch/>
        </p:blipFill>
        <p:spPr>
          <a:xfrm>
            <a:off x="2" y="-8150"/>
            <a:ext cx="9162285" cy="5145086"/>
          </a:xfrm>
          <a:prstGeom prst="rect">
            <a:avLst/>
          </a:prstGeom>
          <a:noFill/>
          <a:ln>
            <a:noFill/>
          </a:ln>
        </p:spPr>
      </p:pic>
      <p:pic>
        <p:nvPicPr>
          <p:cNvPr id="149" name="Google Shape;149;g3443f1ad95a_0_1985"/>
          <p:cNvPicPr preferRelativeResize="0"/>
          <p:nvPr/>
        </p:nvPicPr>
        <p:blipFill rotWithShape="1">
          <a:blip r:embed="rId3">
            <a:alphaModFix/>
          </a:blip>
          <a:srcRect r="26616"/>
          <a:stretch/>
        </p:blipFill>
        <p:spPr>
          <a:xfrm>
            <a:off x="-8020" y="4618235"/>
            <a:ext cx="9162286" cy="532796"/>
          </a:xfrm>
          <a:prstGeom prst="rect">
            <a:avLst/>
          </a:prstGeom>
          <a:noFill/>
          <a:ln>
            <a:noFill/>
          </a:ln>
        </p:spPr>
      </p:pic>
      <p:pic>
        <p:nvPicPr>
          <p:cNvPr id="150" name="Google Shape;150;g3443f1ad95a_0_1985"/>
          <p:cNvPicPr preferRelativeResize="0"/>
          <p:nvPr/>
        </p:nvPicPr>
        <p:blipFill rotWithShape="1">
          <a:blip r:embed="rId4">
            <a:alphaModFix/>
          </a:blip>
          <a:srcRect/>
          <a:stretch/>
        </p:blipFill>
        <p:spPr>
          <a:xfrm>
            <a:off x="7613960" y="4132674"/>
            <a:ext cx="1221339" cy="681888"/>
          </a:xfrm>
          <a:prstGeom prst="rect">
            <a:avLst/>
          </a:prstGeom>
          <a:noFill/>
          <a:ln>
            <a:noFill/>
          </a:ln>
        </p:spPr>
      </p:pic>
      <p:sp>
        <p:nvSpPr>
          <p:cNvPr id="151" name="Google Shape;151;g3443f1ad95a_0_1985"/>
          <p:cNvSpPr txBox="1">
            <a:spLocks noGrp="1"/>
          </p:cNvSpPr>
          <p:nvPr>
            <p:ph type="sldNum" idx="12"/>
          </p:nvPr>
        </p:nvSpPr>
        <p:spPr>
          <a:xfrm>
            <a:off x="282290" y="4655481"/>
            <a:ext cx="486675" cy="27391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900" b="0" i="0" u="none" strike="noStrike" cap="none">
                <a:solidFill>
                  <a:srgbClr val="00629B"/>
                </a:solidFill>
                <a:latin typeface="Calibri"/>
                <a:ea typeface="Calibri"/>
                <a:cs typeface="Calibri"/>
                <a:sym typeface="Calibri"/>
              </a:defRPr>
            </a:lvl9pPr>
          </a:lstStyle>
          <a:p>
            <a:fld id="{00000000-1234-1234-1234-123412341234}" type="slidenum">
              <a:rPr lang="en-US" smtClean="0"/>
              <a:pPr/>
              <a:t>‹#›</a:t>
            </a:fld>
            <a:endParaRPr lang="en-US"/>
          </a:p>
        </p:txBody>
      </p:sp>
      <p:sp>
        <p:nvSpPr>
          <p:cNvPr id="152" name="Google Shape;152;g3443f1ad95a_0_1985"/>
          <p:cNvSpPr txBox="1"/>
          <p:nvPr/>
        </p:nvSpPr>
        <p:spPr>
          <a:xfrm>
            <a:off x="0" y="4963121"/>
            <a:ext cx="9144000" cy="215391"/>
          </a:xfrm>
          <a:prstGeom prst="rect">
            <a:avLst/>
          </a:prstGeom>
          <a:noFill/>
          <a:ln>
            <a:noFill/>
          </a:ln>
        </p:spPr>
        <p:txBody>
          <a:bodyPr spcFirstLastPara="1" wrap="square" lIns="91425" tIns="45694" rIns="91425" bIns="45694" anchor="t" anchorCtr="0">
            <a:spAutoFit/>
          </a:bodyPr>
          <a:lstStyle/>
          <a:p>
            <a:pPr marL="0" marR="0" lvl="0" indent="0" algn="ctr" rtl="0">
              <a:lnSpc>
                <a:spcPct val="100000"/>
              </a:lnSpc>
              <a:spcBef>
                <a:spcPts val="0"/>
              </a:spcBef>
              <a:spcAft>
                <a:spcPts val="0"/>
              </a:spcAft>
              <a:buClr>
                <a:srgbClr val="C7EAFB"/>
              </a:buClr>
              <a:buSzPts val="1067"/>
              <a:buFont typeface="Calibri"/>
              <a:buNone/>
            </a:pPr>
            <a:r>
              <a:rPr lang="en-US" sz="800" b="0" i="0" u="none" strike="noStrike" cap="none">
                <a:solidFill>
                  <a:srgbClr val="C7EAFB"/>
                </a:solidFill>
                <a:latin typeface="Calibri"/>
                <a:ea typeface="Calibri"/>
                <a:cs typeface="Calibri"/>
                <a:sym typeface="Calibri"/>
              </a:rPr>
              <a:t>The professional home for the engineering and technology community worldwide</a:t>
            </a:r>
            <a:endParaRPr sz="1800" b="0" i="0" u="none" strike="noStrike" cap="none">
              <a:solidFill>
                <a:schemeClr val="dk1"/>
              </a:solidFill>
              <a:latin typeface="Calibri"/>
              <a:ea typeface="Calibri"/>
              <a:cs typeface="Calibri"/>
              <a:sym typeface="Calibri"/>
            </a:endParaRPr>
          </a:p>
        </p:txBody>
      </p:sp>
      <p:sp>
        <p:nvSpPr>
          <p:cNvPr id="153" name="Google Shape;153;g3443f1ad95a_0_1985"/>
          <p:cNvSpPr txBox="1">
            <a:spLocks noGrp="1"/>
          </p:cNvSpPr>
          <p:nvPr>
            <p:ph type="title"/>
          </p:nvPr>
        </p:nvSpPr>
        <p:spPr>
          <a:xfrm>
            <a:off x="282289" y="2003590"/>
            <a:ext cx="8552925" cy="1065254"/>
          </a:xfrm>
          <a:prstGeom prst="rect">
            <a:avLst/>
          </a:prstGeom>
          <a:noFill/>
          <a:ln>
            <a:noFill/>
          </a:ln>
        </p:spPr>
        <p:txBody>
          <a:bodyPr spcFirstLastPara="1" wrap="square" lIns="0" tIns="45700" rIns="91425" bIns="45700" anchor="b" anchorCtr="0">
            <a:normAutofit/>
          </a:bodyPr>
          <a:lstStyle>
            <a:lvl1pPr marR="0" lvl="0" algn="l">
              <a:lnSpc>
                <a:spcPct val="90000"/>
              </a:lnSpc>
              <a:spcBef>
                <a:spcPts val="0"/>
              </a:spcBef>
              <a:spcAft>
                <a:spcPts val="0"/>
              </a:spcAft>
              <a:buClr>
                <a:srgbClr val="00629B"/>
              </a:buClr>
              <a:buSzPts val="4400"/>
              <a:buFont typeface="Calibri"/>
              <a:buNone/>
              <a:defRPr sz="3300" b="1" i="0" u="none" strike="noStrike" cap="none">
                <a:solidFill>
                  <a:srgbClr val="00629B"/>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54" name="Google Shape;154;g3443f1ad95a_0_1985"/>
          <p:cNvSpPr txBox="1">
            <a:spLocks noGrp="1"/>
          </p:cNvSpPr>
          <p:nvPr>
            <p:ph type="body" idx="1"/>
          </p:nvPr>
        </p:nvSpPr>
        <p:spPr>
          <a:xfrm>
            <a:off x="282290" y="3089136"/>
            <a:ext cx="8552925" cy="815652"/>
          </a:xfrm>
          <a:prstGeom prst="rect">
            <a:avLst/>
          </a:prstGeom>
          <a:noFill/>
          <a:ln>
            <a:noFill/>
          </a:ln>
        </p:spPr>
        <p:txBody>
          <a:bodyPr spcFirstLastPara="1" wrap="square" lIns="0" tIns="45700" rIns="91425" bIns="45700" anchor="t" anchorCtr="0">
            <a:normAutofit/>
          </a:bodyPr>
          <a:lstStyle>
            <a:lvl1pPr marL="342900" lvl="0" indent="-171450" algn="l">
              <a:lnSpc>
                <a:spcPct val="90000"/>
              </a:lnSpc>
              <a:spcBef>
                <a:spcPts val="750"/>
              </a:spcBef>
              <a:spcAft>
                <a:spcPts val="0"/>
              </a:spcAft>
              <a:buSzPts val="2800"/>
              <a:buNone/>
              <a:defRPr sz="2100" b="1" i="1">
                <a:solidFill>
                  <a:srgbClr val="7F7F7F"/>
                </a:solidFill>
              </a:defRPr>
            </a:lvl1pPr>
            <a:lvl2pPr marL="685800" lvl="1" indent="-171450" algn="l">
              <a:lnSpc>
                <a:spcPct val="90000"/>
              </a:lnSpc>
              <a:spcBef>
                <a:spcPts val="375"/>
              </a:spcBef>
              <a:spcAft>
                <a:spcPts val="0"/>
              </a:spcAft>
              <a:buSzPts val="2000"/>
              <a:buNone/>
              <a:defRPr sz="1500">
                <a:solidFill>
                  <a:srgbClr val="888888"/>
                </a:solidFill>
              </a:defRPr>
            </a:lvl2pPr>
            <a:lvl3pPr marL="1028700" lvl="2" indent="-171450" algn="l">
              <a:lnSpc>
                <a:spcPct val="90000"/>
              </a:lnSpc>
              <a:spcBef>
                <a:spcPts val="375"/>
              </a:spcBef>
              <a:spcAft>
                <a:spcPts val="0"/>
              </a:spcAft>
              <a:buSzPts val="1800"/>
              <a:buNone/>
              <a:defRPr sz="1350">
                <a:solidFill>
                  <a:srgbClr val="888888"/>
                </a:solidFill>
              </a:defRPr>
            </a:lvl3pPr>
            <a:lvl4pPr marL="1371600" lvl="3" indent="-171450" algn="l">
              <a:lnSpc>
                <a:spcPct val="90000"/>
              </a:lnSpc>
              <a:spcBef>
                <a:spcPts val="375"/>
              </a:spcBef>
              <a:spcAft>
                <a:spcPts val="0"/>
              </a:spcAft>
              <a:buSzPts val="1600"/>
              <a:buNone/>
              <a:defRPr sz="1200">
                <a:solidFill>
                  <a:srgbClr val="888888"/>
                </a:solidFill>
              </a:defRPr>
            </a:lvl4pPr>
            <a:lvl5pPr marL="1714500" lvl="4" indent="-171450" algn="l">
              <a:lnSpc>
                <a:spcPct val="90000"/>
              </a:lnSpc>
              <a:spcBef>
                <a:spcPts val="375"/>
              </a:spcBef>
              <a:spcAft>
                <a:spcPts val="0"/>
              </a:spcAft>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55" name="Google Shape;155;g3443f1ad95a_0_1985"/>
          <p:cNvSpPr txBox="1"/>
          <p:nvPr/>
        </p:nvSpPr>
        <p:spPr>
          <a:xfrm>
            <a:off x="814402" y="4655481"/>
            <a:ext cx="5891175" cy="238497"/>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467"/>
              <a:buFont typeface="Arial"/>
              <a:buNone/>
            </a:pPr>
            <a:r>
              <a:rPr lang="en-US" sz="1100" b="1" i="0" u="none" strike="noStrike" cap="none">
                <a:solidFill>
                  <a:srgbClr val="00629B"/>
                </a:solidFill>
                <a:latin typeface="Calibri"/>
                <a:ea typeface="Calibri"/>
                <a:cs typeface="Calibri"/>
                <a:sym typeface="Calibri"/>
              </a:rPr>
              <a:t>ieee.org</a:t>
            </a:r>
            <a:endParaRPr sz="1100" b="1" i="1" u="none" strike="noStrike" cap="none">
              <a:solidFill>
                <a:srgbClr val="00629B"/>
              </a:solidFill>
              <a:latin typeface="Calibri"/>
              <a:ea typeface="Calibri"/>
              <a:cs typeface="Calibri"/>
              <a:sym typeface="Calibri"/>
            </a:endParaRPr>
          </a:p>
        </p:txBody>
      </p:sp>
      <p:sp>
        <p:nvSpPr>
          <p:cNvPr id="156" name="Google Shape;156;g3443f1ad95a_0_1985"/>
          <p:cNvSpPr txBox="1"/>
          <p:nvPr/>
        </p:nvSpPr>
        <p:spPr>
          <a:xfrm>
            <a:off x="143936" y="4941037"/>
            <a:ext cx="2713500" cy="223108"/>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333"/>
              <a:buFont typeface="Arial"/>
              <a:buNone/>
            </a:pPr>
            <a:r>
              <a:rPr lang="en-US" sz="1000" b="1" i="1" u="none" strike="noStrike" cap="none">
                <a:solidFill>
                  <a:schemeClr val="lt1"/>
                </a:solidFill>
                <a:latin typeface="Calibri"/>
                <a:ea typeface="Calibri"/>
                <a:cs typeface="Calibri"/>
                <a:sym typeface="Calibri"/>
              </a:rPr>
              <a:t>IEEE PROPRIETARY – for IEEE members and staff</a:t>
            </a: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4268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3">
  <p:cSld name="Title and Content 3">
    <p:spTree>
      <p:nvGrpSpPr>
        <p:cNvPr id="1" name="Shape 157"/>
        <p:cNvGrpSpPr/>
        <p:nvPr/>
      </p:nvGrpSpPr>
      <p:grpSpPr>
        <a:xfrm>
          <a:off x="0" y="0"/>
          <a:ext cx="0" cy="0"/>
          <a:chOff x="0" y="0"/>
          <a:chExt cx="0" cy="0"/>
        </a:xfrm>
      </p:grpSpPr>
      <p:sp>
        <p:nvSpPr>
          <p:cNvPr id="158" name="Google Shape;158;g3443f1ad95a_0_1995"/>
          <p:cNvSpPr txBox="1">
            <a:spLocks noGrp="1"/>
          </p:cNvSpPr>
          <p:nvPr>
            <p:ph type="title"/>
          </p:nvPr>
        </p:nvSpPr>
        <p:spPr>
          <a:xfrm>
            <a:off x="293914" y="141684"/>
            <a:ext cx="8221500" cy="666206"/>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rgbClr val="00629B"/>
              </a:buClr>
              <a:buSzPts val="3200"/>
              <a:buFont typeface="Open Sans"/>
              <a:buNone/>
              <a:defRPr sz="2400" b="1" i="0" u="none" strike="noStrike" cap="none">
                <a:solidFill>
                  <a:srgbClr val="00629B"/>
                </a:solidFill>
                <a:latin typeface="Open Sans"/>
                <a:ea typeface="Open Sans"/>
                <a:cs typeface="Open Sans"/>
                <a:sym typeface="Open Sans"/>
              </a:defRPr>
            </a:lvl1pPr>
            <a:lvl2pPr marR="0" lvl="1"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59" name="Google Shape;159;g3443f1ad95a_0_1995"/>
          <p:cNvSpPr txBox="1">
            <a:spLocks noGrp="1"/>
          </p:cNvSpPr>
          <p:nvPr>
            <p:ph type="body" idx="1"/>
          </p:nvPr>
        </p:nvSpPr>
        <p:spPr>
          <a:xfrm>
            <a:off x="293915" y="1109606"/>
            <a:ext cx="8556075" cy="343321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3A3838"/>
              </a:buClr>
              <a:buSzPts val="2000"/>
              <a:buNone/>
              <a:defRPr sz="1500">
                <a:solidFill>
                  <a:srgbClr val="3A3838"/>
                </a:solidFill>
              </a:defRPr>
            </a:lvl1pPr>
            <a:lvl2pPr marL="685800" lvl="1" indent="-257175" algn="l">
              <a:lnSpc>
                <a:spcPct val="90000"/>
              </a:lnSpc>
              <a:spcBef>
                <a:spcPts val="375"/>
              </a:spcBef>
              <a:spcAft>
                <a:spcPts val="0"/>
              </a:spcAft>
              <a:buClr>
                <a:srgbClr val="3A3838"/>
              </a:buClr>
              <a:buSzPts val="1800"/>
              <a:buChar char="•"/>
              <a:defRPr/>
            </a:lvl2pPr>
            <a:lvl3pPr marL="1028700" lvl="2" indent="-171450" algn="l">
              <a:lnSpc>
                <a:spcPct val="90000"/>
              </a:lnSpc>
              <a:spcBef>
                <a:spcPts val="375"/>
              </a:spcBef>
              <a:spcAft>
                <a:spcPts val="0"/>
              </a:spcAft>
              <a:buClr>
                <a:srgbClr val="3A3838"/>
              </a:buClr>
              <a:buSzPts val="2000"/>
              <a:buNone/>
              <a:defRPr sz="1500">
                <a:solidFill>
                  <a:srgbClr val="3A3838"/>
                </a:solidFill>
              </a:defRPr>
            </a:lvl3pPr>
            <a:lvl4pPr marL="1371600" lvl="3" indent="-171450" algn="l">
              <a:lnSpc>
                <a:spcPct val="90000"/>
              </a:lnSpc>
              <a:spcBef>
                <a:spcPts val="375"/>
              </a:spcBef>
              <a:spcAft>
                <a:spcPts val="0"/>
              </a:spcAft>
              <a:buClr>
                <a:srgbClr val="3A3838"/>
              </a:buClr>
              <a:buSzPts val="2000"/>
              <a:buNone/>
              <a:defRPr sz="1500">
                <a:solidFill>
                  <a:srgbClr val="3A3838"/>
                </a:solidFill>
              </a:defRPr>
            </a:lvl4pPr>
            <a:lvl5pPr marL="1714500" lvl="4" indent="-171450" algn="l">
              <a:lnSpc>
                <a:spcPct val="90000"/>
              </a:lnSpc>
              <a:spcBef>
                <a:spcPts val="375"/>
              </a:spcBef>
              <a:spcAft>
                <a:spcPts val="0"/>
              </a:spcAft>
              <a:buClr>
                <a:srgbClr val="3A3838"/>
              </a:buClr>
              <a:buSzPts val="2000"/>
              <a:buNone/>
              <a:defRPr sz="1500">
                <a:solidFill>
                  <a:srgbClr val="3A3838"/>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83968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60"/>
        <p:cNvGrpSpPr/>
        <p:nvPr/>
      </p:nvGrpSpPr>
      <p:grpSpPr>
        <a:xfrm>
          <a:off x="0" y="0"/>
          <a:ext cx="0" cy="0"/>
          <a:chOff x="0" y="0"/>
          <a:chExt cx="0" cy="0"/>
        </a:xfrm>
      </p:grpSpPr>
      <p:sp>
        <p:nvSpPr>
          <p:cNvPr id="161" name="Google Shape;161;g3443f1ad95a_0_1998"/>
          <p:cNvSpPr txBox="1">
            <a:spLocks noGrp="1"/>
          </p:cNvSpPr>
          <p:nvPr>
            <p:ph type="title"/>
          </p:nvPr>
        </p:nvSpPr>
        <p:spPr>
          <a:xfrm>
            <a:off x="311700" y="2151514"/>
            <a:ext cx="8520525" cy="841985"/>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62" name="Google Shape;162;g3443f1ad95a_0_1998"/>
          <p:cNvSpPr txBox="1">
            <a:spLocks noGrp="1"/>
          </p:cNvSpPr>
          <p:nvPr>
            <p:ph type="sldNum" idx="12"/>
          </p:nvPr>
        </p:nvSpPr>
        <p:spPr>
          <a:xfrm>
            <a:off x="8472458" y="4664657"/>
            <a:ext cx="548775" cy="393646"/>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8869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3"/>
        <p:cNvGrpSpPr/>
        <p:nvPr/>
      </p:nvGrpSpPr>
      <p:grpSpPr>
        <a:xfrm>
          <a:off x="0" y="0"/>
          <a:ext cx="0" cy="0"/>
          <a:chOff x="0" y="0"/>
          <a:chExt cx="0" cy="0"/>
        </a:xfrm>
      </p:grpSpPr>
      <p:sp>
        <p:nvSpPr>
          <p:cNvPr id="164" name="Google Shape;164;g3443f1ad95a_0_2001"/>
          <p:cNvSpPr txBox="1">
            <a:spLocks noGrp="1"/>
          </p:cNvSpPr>
          <p:nvPr>
            <p:ph type="ctrTitle"/>
          </p:nvPr>
        </p:nvSpPr>
        <p:spPr>
          <a:xfrm>
            <a:off x="311708" y="744805"/>
            <a:ext cx="8520525" cy="2053309"/>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5" name="Google Shape;165;g3443f1ad95a_0_2001"/>
          <p:cNvSpPr txBox="1">
            <a:spLocks noGrp="1"/>
          </p:cNvSpPr>
          <p:nvPr>
            <p:ph type="subTitle" idx="1"/>
          </p:nvPr>
        </p:nvSpPr>
        <p:spPr>
          <a:xfrm>
            <a:off x="311700" y="2835000"/>
            <a:ext cx="8520525" cy="79292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6" name="Google Shape;166;g3443f1ad95a_0_2001"/>
          <p:cNvSpPr txBox="1">
            <a:spLocks noGrp="1"/>
          </p:cNvSpPr>
          <p:nvPr>
            <p:ph type="sldNum" idx="12"/>
          </p:nvPr>
        </p:nvSpPr>
        <p:spPr>
          <a:xfrm>
            <a:off x="8472458" y="4664657"/>
            <a:ext cx="548775" cy="393646"/>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333"/>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5140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resentation Title Slide Opt 1 - Fixed">
  <p:cSld name="Presentation Title Slide Opt 1 - Fixed">
    <p:spTree>
      <p:nvGrpSpPr>
        <p:cNvPr id="1" name="Shape 167"/>
        <p:cNvGrpSpPr/>
        <p:nvPr/>
      </p:nvGrpSpPr>
      <p:grpSpPr>
        <a:xfrm>
          <a:off x="0" y="0"/>
          <a:ext cx="0" cy="0"/>
          <a:chOff x="0" y="0"/>
          <a:chExt cx="0" cy="0"/>
        </a:xfrm>
      </p:grpSpPr>
      <p:pic>
        <p:nvPicPr>
          <p:cNvPr id="168" name="Google Shape;168;g3443f1ad95a_0_2275" descr="A picture containing mosquito net&#10;&#10;Description automatically generated"/>
          <p:cNvPicPr preferRelativeResize="0"/>
          <p:nvPr/>
        </p:nvPicPr>
        <p:blipFill rotWithShape="1">
          <a:blip r:embed="rId2">
            <a:alphaModFix/>
          </a:blip>
          <a:srcRect/>
          <a:stretch/>
        </p:blipFill>
        <p:spPr>
          <a:xfrm>
            <a:off x="0" y="0"/>
            <a:ext cx="9144000" cy="5145088"/>
          </a:xfrm>
          <a:prstGeom prst="rect">
            <a:avLst/>
          </a:prstGeom>
          <a:noFill/>
          <a:ln>
            <a:noFill/>
          </a:ln>
        </p:spPr>
      </p:pic>
      <p:pic>
        <p:nvPicPr>
          <p:cNvPr id="169" name="Google Shape;169;g3443f1ad95a_0_2275"/>
          <p:cNvPicPr preferRelativeResize="0"/>
          <p:nvPr/>
        </p:nvPicPr>
        <p:blipFill rotWithShape="1">
          <a:blip r:embed="rId3">
            <a:alphaModFix/>
          </a:blip>
          <a:srcRect/>
          <a:stretch/>
        </p:blipFill>
        <p:spPr>
          <a:xfrm rot="10800000">
            <a:off x="-18284" y="4188912"/>
            <a:ext cx="9162285" cy="957106"/>
          </a:xfrm>
          <a:prstGeom prst="rect">
            <a:avLst/>
          </a:prstGeom>
          <a:noFill/>
          <a:ln>
            <a:noFill/>
          </a:ln>
        </p:spPr>
      </p:pic>
      <p:sp>
        <p:nvSpPr>
          <p:cNvPr id="170" name="Google Shape;170;g3443f1ad95a_0_2275"/>
          <p:cNvSpPr txBox="1">
            <a:spLocks noGrp="1"/>
          </p:cNvSpPr>
          <p:nvPr>
            <p:ph type="ctrTitle"/>
          </p:nvPr>
        </p:nvSpPr>
        <p:spPr>
          <a:xfrm>
            <a:off x="534725" y="2711498"/>
            <a:ext cx="7772400" cy="5230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4578"/>
              </a:buClr>
              <a:buSzPts val="4400"/>
              <a:buFont typeface="Calibri"/>
              <a:buNone/>
              <a:defRPr sz="3300" i="0">
                <a:solidFill>
                  <a:srgbClr val="0045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g3443f1ad95a_0_2275"/>
          <p:cNvSpPr txBox="1">
            <a:spLocks noGrp="1"/>
          </p:cNvSpPr>
          <p:nvPr>
            <p:ph type="subTitle" idx="1"/>
          </p:nvPr>
        </p:nvSpPr>
        <p:spPr>
          <a:xfrm>
            <a:off x="534725" y="3303720"/>
            <a:ext cx="7772400" cy="956995"/>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2800"/>
              <a:buNone/>
              <a:defRPr sz="2100" b="1" i="1">
                <a:solidFill>
                  <a:srgbClr val="7F7F7F"/>
                </a:solidFill>
                <a:latin typeface="Calibri"/>
                <a:ea typeface="Calibri"/>
                <a:cs typeface="Calibri"/>
                <a:sym typeface="Calibri"/>
              </a:defRPr>
            </a:lvl1pPr>
            <a:lvl2pPr lvl="1" algn="ctr">
              <a:lnSpc>
                <a:spcPct val="90000"/>
              </a:lnSpc>
              <a:spcBef>
                <a:spcPts val="375"/>
              </a:spcBef>
              <a:spcAft>
                <a:spcPts val="0"/>
              </a:spcAft>
              <a:buSzPts val="2000"/>
              <a:buNone/>
              <a:defRPr sz="1500"/>
            </a:lvl2pPr>
            <a:lvl3pPr lvl="2" algn="ctr">
              <a:lnSpc>
                <a:spcPct val="90000"/>
              </a:lnSpc>
              <a:spcBef>
                <a:spcPts val="375"/>
              </a:spcBef>
              <a:spcAft>
                <a:spcPts val="0"/>
              </a:spcAft>
              <a:buSzPts val="1800"/>
              <a:buNone/>
              <a:defRPr sz="1350"/>
            </a:lvl3pPr>
            <a:lvl4pPr lvl="3" algn="ctr">
              <a:lnSpc>
                <a:spcPct val="90000"/>
              </a:lnSpc>
              <a:spcBef>
                <a:spcPts val="375"/>
              </a:spcBef>
              <a:spcAft>
                <a:spcPts val="0"/>
              </a:spcAft>
              <a:buSzPts val="1600"/>
              <a:buNone/>
              <a:defRPr sz="1200"/>
            </a:lvl4pPr>
            <a:lvl5pPr lvl="4" algn="ctr">
              <a:lnSpc>
                <a:spcPct val="90000"/>
              </a:lnSpc>
              <a:spcBef>
                <a:spcPts val="375"/>
              </a:spcBef>
              <a:spcAft>
                <a:spcPts val="0"/>
              </a:spcAft>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pic>
        <p:nvPicPr>
          <p:cNvPr id="172" name="Google Shape;172;g3443f1ad95a_0_2275"/>
          <p:cNvPicPr preferRelativeResize="0"/>
          <p:nvPr/>
        </p:nvPicPr>
        <p:blipFill rotWithShape="1">
          <a:blip r:embed="rId4">
            <a:alphaModFix/>
          </a:blip>
          <a:srcRect/>
          <a:stretch/>
        </p:blipFill>
        <p:spPr>
          <a:xfrm>
            <a:off x="7815314" y="3978140"/>
            <a:ext cx="1221339" cy="681888"/>
          </a:xfrm>
          <a:prstGeom prst="rect">
            <a:avLst/>
          </a:prstGeom>
          <a:noFill/>
          <a:ln>
            <a:noFill/>
          </a:ln>
        </p:spPr>
      </p:pic>
      <p:sp>
        <p:nvSpPr>
          <p:cNvPr id="173" name="Google Shape;173;g3443f1ad95a_0_2275"/>
          <p:cNvSpPr txBox="1"/>
          <p:nvPr/>
        </p:nvSpPr>
        <p:spPr>
          <a:xfrm>
            <a:off x="674939" y="4495745"/>
            <a:ext cx="615375" cy="238497"/>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66A1"/>
              </a:buClr>
              <a:buSzPts val="1467"/>
              <a:buFont typeface="Calibri"/>
              <a:buNone/>
            </a:pPr>
            <a:r>
              <a:rPr lang="en-US" sz="1100" b="1" i="0" u="none" strike="noStrike" cap="none">
                <a:solidFill>
                  <a:srgbClr val="0066A1"/>
                </a:solidFill>
                <a:latin typeface="Calibri"/>
                <a:ea typeface="Calibri"/>
                <a:cs typeface="Calibri"/>
                <a:sym typeface="Calibri"/>
              </a:rPr>
              <a:t>ieee.org</a:t>
            </a:r>
            <a:endParaRPr sz="1100" b="1" i="0" u="none" strike="noStrike" cap="none">
              <a:solidFill>
                <a:srgbClr val="0066A1"/>
              </a:solidFill>
              <a:latin typeface="Calibri"/>
              <a:ea typeface="Calibri"/>
              <a:cs typeface="Calibri"/>
              <a:sym typeface="Calibri"/>
            </a:endParaRPr>
          </a:p>
        </p:txBody>
      </p:sp>
      <p:pic>
        <p:nvPicPr>
          <p:cNvPr id="174" name="Google Shape;174;g3443f1ad95a_0_2275" descr="A picture containing rainy&#10;&#10;Description automatically generated"/>
          <p:cNvPicPr preferRelativeResize="0"/>
          <p:nvPr/>
        </p:nvPicPr>
        <p:blipFill rotWithShape="1">
          <a:blip r:embed="rId5">
            <a:alphaModFix/>
          </a:blip>
          <a:srcRect/>
          <a:stretch/>
        </p:blipFill>
        <p:spPr>
          <a:xfrm>
            <a:off x="0" y="652753"/>
            <a:ext cx="1828800" cy="1829365"/>
          </a:xfrm>
          <a:prstGeom prst="rect">
            <a:avLst/>
          </a:prstGeom>
          <a:noFill/>
          <a:ln>
            <a:noFill/>
          </a:ln>
        </p:spPr>
      </p:pic>
      <p:pic>
        <p:nvPicPr>
          <p:cNvPr id="175" name="Google Shape;175;g3443f1ad95a_0_2275" descr="A picture containing outdoor, nature, night sky&#10;&#10;Description automatically generated"/>
          <p:cNvPicPr preferRelativeResize="0"/>
          <p:nvPr/>
        </p:nvPicPr>
        <p:blipFill rotWithShape="1">
          <a:blip r:embed="rId6">
            <a:alphaModFix/>
          </a:blip>
          <a:srcRect/>
          <a:stretch/>
        </p:blipFill>
        <p:spPr>
          <a:xfrm>
            <a:off x="1829562" y="652753"/>
            <a:ext cx="1828800" cy="1829365"/>
          </a:xfrm>
          <a:prstGeom prst="rect">
            <a:avLst/>
          </a:prstGeom>
          <a:noFill/>
          <a:ln>
            <a:noFill/>
          </a:ln>
        </p:spPr>
      </p:pic>
      <p:pic>
        <p:nvPicPr>
          <p:cNvPr id="176" name="Google Shape;176;g3443f1ad95a_0_2275" descr="A picture containing engine&#10;&#10;Description automatically generated"/>
          <p:cNvPicPr preferRelativeResize="0"/>
          <p:nvPr/>
        </p:nvPicPr>
        <p:blipFill rotWithShape="1">
          <a:blip r:embed="rId7">
            <a:alphaModFix/>
          </a:blip>
          <a:srcRect/>
          <a:stretch/>
        </p:blipFill>
        <p:spPr>
          <a:xfrm>
            <a:off x="3659125" y="652753"/>
            <a:ext cx="1828800" cy="1829365"/>
          </a:xfrm>
          <a:prstGeom prst="rect">
            <a:avLst/>
          </a:prstGeom>
          <a:noFill/>
          <a:ln>
            <a:noFill/>
          </a:ln>
        </p:spPr>
      </p:pic>
      <p:pic>
        <p:nvPicPr>
          <p:cNvPr id="177" name="Google Shape;177;g3443f1ad95a_0_2275" descr="A picture containing person, cosmetic, close&#10;&#10;Description automatically generated"/>
          <p:cNvPicPr preferRelativeResize="0"/>
          <p:nvPr/>
        </p:nvPicPr>
        <p:blipFill rotWithShape="1">
          <a:blip r:embed="rId8">
            <a:alphaModFix/>
          </a:blip>
          <a:srcRect/>
          <a:stretch/>
        </p:blipFill>
        <p:spPr>
          <a:xfrm>
            <a:off x="5488688" y="652753"/>
            <a:ext cx="1828800" cy="1829365"/>
          </a:xfrm>
          <a:prstGeom prst="rect">
            <a:avLst/>
          </a:prstGeom>
          <a:noFill/>
          <a:ln>
            <a:noFill/>
          </a:ln>
        </p:spPr>
      </p:pic>
      <p:pic>
        <p:nvPicPr>
          <p:cNvPr id="178" name="Google Shape;178;g3443f1ad95a_0_2275" descr="A picture containing invertebrate, light, hydrozoan&#10;&#10;Description automatically generated"/>
          <p:cNvPicPr preferRelativeResize="0"/>
          <p:nvPr/>
        </p:nvPicPr>
        <p:blipFill rotWithShape="1">
          <a:blip r:embed="rId9">
            <a:alphaModFix/>
          </a:blip>
          <a:srcRect/>
          <a:stretch/>
        </p:blipFill>
        <p:spPr>
          <a:xfrm>
            <a:off x="7318250" y="652753"/>
            <a:ext cx="1828800" cy="1829365"/>
          </a:xfrm>
          <a:prstGeom prst="rect">
            <a:avLst/>
          </a:prstGeom>
          <a:noFill/>
          <a:ln>
            <a:noFill/>
          </a:ln>
        </p:spPr>
      </p:pic>
      <p:pic>
        <p:nvPicPr>
          <p:cNvPr id="179" name="Google Shape;179;g3443f1ad95a_0_2275"/>
          <p:cNvPicPr preferRelativeResize="0"/>
          <p:nvPr/>
        </p:nvPicPr>
        <p:blipFill rotWithShape="1">
          <a:blip r:embed="rId3">
            <a:alphaModFix/>
          </a:blip>
          <a:srcRect/>
          <a:stretch/>
        </p:blipFill>
        <p:spPr>
          <a:xfrm>
            <a:off x="-7427" y="-7436"/>
            <a:ext cx="9162290" cy="512861"/>
          </a:xfrm>
          <a:prstGeom prst="rect">
            <a:avLst/>
          </a:prstGeom>
          <a:noFill/>
          <a:ln>
            <a:noFill/>
          </a:ln>
        </p:spPr>
      </p:pic>
      <p:sp>
        <p:nvSpPr>
          <p:cNvPr id="180" name="Google Shape;180;g3443f1ad95a_0_2275"/>
          <p:cNvSpPr txBox="1"/>
          <p:nvPr/>
        </p:nvSpPr>
        <p:spPr>
          <a:xfrm>
            <a:off x="0" y="4911844"/>
            <a:ext cx="9144000" cy="238497"/>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FFFFFF"/>
              </a:buClr>
              <a:buSzPts val="1467"/>
              <a:buFont typeface="Calibri"/>
              <a:buNone/>
            </a:pPr>
            <a:r>
              <a:rPr lang="en-US" sz="1100" b="0" i="1" u="none" strike="noStrike" cap="none">
                <a:solidFill>
                  <a:srgbClr val="FFFFFF"/>
                </a:solidFill>
                <a:latin typeface="Calibri"/>
                <a:ea typeface="Calibri"/>
                <a:cs typeface="Calibri"/>
                <a:sym typeface="Calibri"/>
              </a:rPr>
              <a:t>IEEE, the Professional Home for the World’s Technologists</a:t>
            </a:r>
            <a:endParaRPr sz="1350"/>
          </a:p>
        </p:txBody>
      </p:sp>
      <p:sp>
        <p:nvSpPr>
          <p:cNvPr id="181" name="Google Shape;181;g3443f1ad95a_0_2275"/>
          <p:cNvSpPr txBox="1"/>
          <p:nvPr/>
        </p:nvSpPr>
        <p:spPr>
          <a:xfrm>
            <a:off x="0" y="4948903"/>
            <a:ext cx="1036575" cy="196177"/>
          </a:xfrm>
          <a:prstGeom prst="rect">
            <a:avLst/>
          </a:prstGeom>
          <a:noFill/>
          <a:ln>
            <a:noFill/>
          </a:ln>
        </p:spPr>
        <p:txBody>
          <a:bodyPr spcFirstLastPara="1" wrap="square" lIns="68569" tIns="34275" rIns="68569" bIns="34275" anchor="b" anchorCtr="0">
            <a:spAutoFit/>
          </a:bodyPr>
          <a:lstStyle/>
          <a:p>
            <a:pPr marL="0" marR="0" lvl="0" indent="0" algn="ctr" rtl="0">
              <a:lnSpc>
                <a:spcPct val="100000"/>
              </a:lnSpc>
              <a:spcBef>
                <a:spcPts val="0"/>
              </a:spcBef>
              <a:spcAft>
                <a:spcPts val="0"/>
              </a:spcAft>
              <a:buClr>
                <a:srgbClr val="FFFFFF"/>
              </a:buClr>
              <a:buSzPts val="1100"/>
              <a:buFont typeface="Calibri"/>
              <a:buNone/>
            </a:pPr>
            <a:r>
              <a:rPr lang="en-US" sz="825" b="1" i="0" u="none" strike="noStrike" cap="none">
                <a:solidFill>
                  <a:srgbClr val="FFFFFF"/>
                </a:solidFill>
                <a:latin typeface="Calibri"/>
                <a:ea typeface="Calibri"/>
                <a:cs typeface="Calibri"/>
                <a:sym typeface="Calibri"/>
              </a:rPr>
              <a:t>IEEE PROPRIETARY</a:t>
            </a:r>
            <a:endParaRPr sz="825"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1043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Blank 1">
  <p:cSld name="Title Only Blank 1">
    <p:spTree>
      <p:nvGrpSpPr>
        <p:cNvPr id="1" name="Shape 31"/>
        <p:cNvGrpSpPr/>
        <p:nvPr/>
      </p:nvGrpSpPr>
      <p:grpSpPr>
        <a:xfrm>
          <a:off x="0" y="0"/>
          <a:ext cx="0" cy="0"/>
          <a:chOff x="0" y="0"/>
          <a:chExt cx="0" cy="0"/>
        </a:xfrm>
      </p:grpSpPr>
      <p:sp>
        <p:nvSpPr>
          <p:cNvPr id="32" name="Google Shape;32;p11"/>
          <p:cNvSpPr txBox="1">
            <a:spLocks noGrp="1"/>
          </p:cNvSpPr>
          <p:nvPr>
            <p:ph type="title"/>
          </p:nvPr>
        </p:nvSpPr>
        <p:spPr>
          <a:xfrm>
            <a:off x="274320" y="417265"/>
            <a:ext cx="7886700" cy="415028"/>
          </a:xfrm>
          <a:prstGeom prst="rect">
            <a:avLst/>
          </a:prstGeom>
          <a:noFill/>
          <a:ln>
            <a:noFill/>
          </a:ln>
        </p:spPr>
        <p:txBody>
          <a:bodyPr spcFirstLastPara="1" wrap="square" lIns="121900" tIns="60925" rIns="121900" bIns="60925" anchor="b" anchorCtr="0">
            <a:noAutofit/>
          </a:bodyPr>
          <a:lstStyle>
            <a:lvl1pPr lvl="0" algn="l">
              <a:lnSpc>
                <a:spcPct val="90000"/>
              </a:lnSpc>
              <a:spcBef>
                <a:spcPts val="0"/>
              </a:spcBef>
              <a:spcAft>
                <a:spcPts val="0"/>
              </a:spcAft>
              <a:buClr>
                <a:srgbClr val="0066A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33" name="Google Shape;33;p11"/>
          <p:cNvSpPr txBox="1">
            <a:spLocks noGrp="1"/>
          </p:cNvSpPr>
          <p:nvPr>
            <p:ph type="body" idx="1"/>
          </p:nvPr>
        </p:nvSpPr>
        <p:spPr>
          <a:xfrm>
            <a:off x="274320" y="894506"/>
            <a:ext cx="7886700" cy="3433660"/>
          </a:xfrm>
          <a:prstGeom prst="rect">
            <a:avLst/>
          </a:prstGeom>
          <a:noFill/>
          <a:ln>
            <a:noFill/>
          </a:ln>
        </p:spPr>
        <p:txBody>
          <a:bodyPr spcFirstLastPara="1" wrap="square" lIns="121900" tIns="60925" rIns="121900" bIns="60925" anchor="t" anchorCtr="0">
            <a:noAutofit/>
          </a:bodyPr>
          <a:lstStyle>
            <a:lvl1pPr marL="342900" lvl="0" indent="-276225" algn="l">
              <a:lnSpc>
                <a:spcPct val="90000"/>
              </a:lnSpc>
              <a:spcBef>
                <a:spcPts val="750"/>
              </a:spcBef>
              <a:spcAft>
                <a:spcPts val="0"/>
              </a:spcAft>
              <a:buSzPts val="22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o"/>
              <a:defRPr/>
            </a:lvl5pPr>
            <a:lvl6pPr marL="2057400" lvl="5" indent="-257175" algn="l">
              <a:lnSpc>
                <a:spcPct val="90000"/>
              </a:lnSpc>
              <a:spcBef>
                <a:spcPts val="375"/>
              </a:spcBef>
              <a:spcAft>
                <a:spcPts val="0"/>
              </a:spcAft>
              <a:buSzPts val="1800"/>
              <a:buChar char="•"/>
              <a:defRPr/>
            </a:lvl6pPr>
            <a:lvl7pPr marL="2400300" lvl="6" indent="-257175" algn="l">
              <a:lnSpc>
                <a:spcPct val="90000"/>
              </a:lnSpc>
              <a:spcBef>
                <a:spcPts val="375"/>
              </a:spcBef>
              <a:spcAft>
                <a:spcPts val="0"/>
              </a:spcAft>
              <a:buSzPts val="1800"/>
              <a:buChar char="•"/>
              <a:defRPr/>
            </a:lvl7pPr>
            <a:lvl8pPr marL="2743200" lvl="7" indent="-257175" algn="l">
              <a:lnSpc>
                <a:spcPct val="90000"/>
              </a:lnSpc>
              <a:spcBef>
                <a:spcPts val="375"/>
              </a:spcBef>
              <a:spcAft>
                <a:spcPts val="0"/>
              </a:spcAft>
              <a:buSzPts val="1800"/>
              <a:buChar char="•"/>
              <a:defRPr/>
            </a:lvl8pPr>
            <a:lvl9pPr marL="3086100" lvl="8" indent="-257175" algn="l">
              <a:lnSpc>
                <a:spcPct val="90000"/>
              </a:lnSpc>
              <a:spcBef>
                <a:spcPts val="375"/>
              </a:spcBef>
              <a:spcAft>
                <a:spcPts val="0"/>
              </a:spcAft>
              <a:buSzPts val="1800"/>
              <a:buChar char="•"/>
              <a:defRPr/>
            </a:lvl9pPr>
          </a:lstStyle>
          <a:p>
            <a:endParaRPr/>
          </a:p>
        </p:txBody>
      </p:sp>
      <p:sp>
        <p:nvSpPr>
          <p:cNvPr id="34" name="Google Shape;34;p11"/>
          <p:cNvSpPr txBox="1">
            <a:spLocks noGrp="1"/>
          </p:cNvSpPr>
          <p:nvPr>
            <p:ph type="sldNum" idx="12"/>
          </p:nvPr>
        </p:nvSpPr>
        <p:spPr>
          <a:xfrm>
            <a:off x="188597" y="4691210"/>
            <a:ext cx="486675" cy="27391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Poppins"/>
                <a:ea typeface="Poppins"/>
                <a:cs typeface="Poppins"/>
                <a:sym typeface="Poppins"/>
              </a:defRPr>
            </a:lvl1pPr>
            <a:lvl2pPr marL="0" marR="0" lvl="1"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Poppins"/>
                <a:ea typeface="Poppins"/>
                <a:cs typeface="Poppins"/>
                <a:sym typeface="Poppins"/>
              </a:defRPr>
            </a:lvl2pPr>
            <a:lvl3pPr marL="0" marR="0" lvl="2"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Poppins"/>
                <a:ea typeface="Poppins"/>
                <a:cs typeface="Poppins"/>
                <a:sym typeface="Poppins"/>
              </a:defRPr>
            </a:lvl3pPr>
            <a:lvl4pPr marL="0" marR="0" lvl="3"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Poppins"/>
                <a:ea typeface="Poppins"/>
                <a:cs typeface="Poppins"/>
                <a:sym typeface="Poppins"/>
              </a:defRPr>
            </a:lvl4pPr>
            <a:lvl5pPr marL="0" marR="0" lvl="4"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Poppins"/>
                <a:ea typeface="Poppins"/>
                <a:cs typeface="Poppins"/>
                <a:sym typeface="Poppins"/>
              </a:defRPr>
            </a:lvl5pPr>
            <a:lvl6pPr marL="0" marR="0" lvl="5"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Poppins"/>
                <a:ea typeface="Poppins"/>
                <a:cs typeface="Poppins"/>
                <a:sym typeface="Poppins"/>
              </a:defRPr>
            </a:lvl6pPr>
            <a:lvl7pPr marL="0" marR="0" lvl="6"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Poppins"/>
                <a:ea typeface="Poppins"/>
                <a:cs typeface="Poppins"/>
                <a:sym typeface="Poppins"/>
              </a:defRPr>
            </a:lvl7pPr>
            <a:lvl8pPr marL="0" marR="0" lvl="7"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Poppins"/>
                <a:ea typeface="Poppins"/>
                <a:cs typeface="Poppins"/>
                <a:sym typeface="Poppins"/>
              </a:defRPr>
            </a:lvl8pPr>
            <a:lvl9pPr marL="0" marR="0" lvl="8" indent="0" algn="l">
              <a:lnSpc>
                <a:spcPct val="100000"/>
              </a:lnSpc>
              <a:spcBef>
                <a:spcPts val="0"/>
              </a:spcBef>
              <a:spcAft>
                <a:spcPts val="0"/>
              </a:spcAft>
              <a:buClr>
                <a:srgbClr val="0066A1"/>
              </a:buClr>
              <a:buSzPts val="1200"/>
              <a:buFont typeface="Calibri"/>
              <a:buNone/>
              <a:defRPr sz="900" b="0" i="0" u="none" strike="noStrike" cap="none">
                <a:solidFill>
                  <a:srgbClr val="0066A1"/>
                </a:solidFill>
                <a:latin typeface="Poppins"/>
                <a:ea typeface="Poppins"/>
                <a:cs typeface="Poppins"/>
                <a:sym typeface="Poppi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416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82"/>
        <p:cNvGrpSpPr/>
        <p:nvPr/>
      </p:nvGrpSpPr>
      <p:grpSpPr>
        <a:xfrm>
          <a:off x="0" y="0"/>
          <a:ext cx="0" cy="0"/>
          <a:chOff x="0" y="0"/>
          <a:chExt cx="0" cy="0"/>
        </a:xfrm>
      </p:grpSpPr>
      <p:sp>
        <p:nvSpPr>
          <p:cNvPr id="183" name="Google Shape;183;g3443f1ad95a_0_2290"/>
          <p:cNvSpPr txBox="1">
            <a:spLocks noGrp="1"/>
          </p:cNvSpPr>
          <p:nvPr>
            <p:ph type="body" idx="1"/>
          </p:nvPr>
        </p:nvSpPr>
        <p:spPr>
          <a:xfrm>
            <a:off x="628650" y="1369642"/>
            <a:ext cx="3886200" cy="284532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ts val="18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4" name="Google Shape;184;g3443f1ad95a_0_2290"/>
          <p:cNvSpPr txBox="1">
            <a:spLocks noGrp="1"/>
          </p:cNvSpPr>
          <p:nvPr>
            <p:ph type="body" idx="2"/>
          </p:nvPr>
        </p:nvSpPr>
        <p:spPr>
          <a:xfrm>
            <a:off x="4629150" y="1369642"/>
            <a:ext cx="3886200" cy="284532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ts val="18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5" name="Google Shape;185;g3443f1ad95a_0_2290"/>
          <p:cNvSpPr txBox="1">
            <a:spLocks noGrp="1"/>
          </p:cNvSpPr>
          <p:nvPr>
            <p:ph type="title"/>
          </p:nvPr>
        </p:nvSpPr>
        <p:spPr>
          <a:xfrm>
            <a:off x="628650" y="195000"/>
            <a:ext cx="7886700" cy="60273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578"/>
              </a:buClr>
              <a:buSzPts val="3400"/>
              <a:buFont typeface="Calibri"/>
              <a:buNone/>
              <a:defRPr>
                <a:solidFill>
                  <a:srgbClr val="0045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g3443f1ad95a_0_2290"/>
          <p:cNvSpPr txBox="1">
            <a:spLocks noGrp="1"/>
          </p:cNvSpPr>
          <p:nvPr>
            <p:ph type="subTitle" idx="3"/>
          </p:nvPr>
        </p:nvSpPr>
        <p:spPr>
          <a:xfrm>
            <a:off x="639376" y="849280"/>
            <a:ext cx="7285950" cy="297767"/>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24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2000"/>
              <a:buNone/>
              <a:defRPr sz="1500"/>
            </a:lvl2pPr>
            <a:lvl3pPr lvl="2" algn="ctr">
              <a:lnSpc>
                <a:spcPct val="90000"/>
              </a:lnSpc>
              <a:spcBef>
                <a:spcPts val="375"/>
              </a:spcBef>
              <a:spcAft>
                <a:spcPts val="0"/>
              </a:spcAft>
              <a:buSzPts val="1800"/>
              <a:buNone/>
              <a:defRPr sz="1350"/>
            </a:lvl3pPr>
            <a:lvl4pPr lvl="3" algn="ctr">
              <a:lnSpc>
                <a:spcPct val="90000"/>
              </a:lnSpc>
              <a:spcBef>
                <a:spcPts val="375"/>
              </a:spcBef>
              <a:spcAft>
                <a:spcPts val="0"/>
              </a:spcAft>
              <a:buSzPts val="1600"/>
              <a:buNone/>
              <a:defRPr sz="1200"/>
            </a:lvl4pPr>
            <a:lvl5pPr lvl="4" algn="ctr">
              <a:lnSpc>
                <a:spcPct val="90000"/>
              </a:lnSpc>
              <a:spcBef>
                <a:spcPts val="375"/>
              </a:spcBef>
              <a:spcAft>
                <a:spcPts val="0"/>
              </a:spcAft>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extLst>
      <p:ext uri="{BB962C8B-B14F-4D97-AF65-F5344CB8AC3E}">
        <p14:creationId xmlns:p14="http://schemas.microsoft.com/office/powerpoint/2010/main" val="1292885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187"/>
        <p:cNvGrpSpPr/>
        <p:nvPr/>
      </p:nvGrpSpPr>
      <p:grpSpPr>
        <a:xfrm>
          <a:off x="0" y="0"/>
          <a:ext cx="0" cy="0"/>
          <a:chOff x="0" y="0"/>
          <a:chExt cx="0" cy="0"/>
        </a:xfrm>
      </p:grpSpPr>
      <p:sp>
        <p:nvSpPr>
          <p:cNvPr id="188" name="Google Shape;188;g3443f1ad95a_0_2295"/>
          <p:cNvSpPr txBox="1">
            <a:spLocks noGrp="1"/>
          </p:cNvSpPr>
          <p:nvPr>
            <p:ph type="title"/>
          </p:nvPr>
        </p:nvSpPr>
        <p:spPr>
          <a:xfrm>
            <a:off x="628650" y="195000"/>
            <a:ext cx="7886700" cy="60273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578"/>
              </a:buClr>
              <a:buSzPts val="3400"/>
              <a:buFont typeface="Calibri"/>
              <a:buNone/>
              <a:defRPr>
                <a:solidFill>
                  <a:srgbClr val="0045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g3443f1ad95a_0_2295"/>
          <p:cNvSpPr txBox="1">
            <a:spLocks noGrp="1"/>
          </p:cNvSpPr>
          <p:nvPr>
            <p:ph type="body" idx="1"/>
          </p:nvPr>
        </p:nvSpPr>
        <p:spPr>
          <a:xfrm>
            <a:off x="628650" y="1369642"/>
            <a:ext cx="7886700" cy="29585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ts val="18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90" name="Google Shape;190;g3443f1ad95a_0_2295"/>
          <p:cNvSpPr txBox="1">
            <a:spLocks noGrp="1"/>
          </p:cNvSpPr>
          <p:nvPr>
            <p:ph type="subTitle" idx="2"/>
          </p:nvPr>
        </p:nvSpPr>
        <p:spPr>
          <a:xfrm>
            <a:off x="639376" y="849280"/>
            <a:ext cx="7285950" cy="297767"/>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SzPts val="2400"/>
              <a:buNone/>
              <a:defRPr sz="1800" b="1" i="1">
                <a:solidFill>
                  <a:srgbClr val="0073AE"/>
                </a:solidFill>
                <a:latin typeface="Calibri"/>
                <a:ea typeface="Calibri"/>
                <a:cs typeface="Calibri"/>
                <a:sym typeface="Calibri"/>
              </a:defRPr>
            </a:lvl1pPr>
            <a:lvl2pPr lvl="1" algn="ctr">
              <a:lnSpc>
                <a:spcPct val="90000"/>
              </a:lnSpc>
              <a:spcBef>
                <a:spcPts val="375"/>
              </a:spcBef>
              <a:spcAft>
                <a:spcPts val="0"/>
              </a:spcAft>
              <a:buSzPts val="2000"/>
              <a:buNone/>
              <a:defRPr sz="1500"/>
            </a:lvl2pPr>
            <a:lvl3pPr lvl="2" algn="ctr">
              <a:lnSpc>
                <a:spcPct val="90000"/>
              </a:lnSpc>
              <a:spcBef>
                <a:spcPts val="375"/>
              </a:spcBef>
              <a:spcAft>
                <a:spcPts val="0"/>
              </a:spcAft>
              <a:buSzPts val="1800"/>
              <a:buNone/>
              <a:defRPr sz="1350"/>
            </a:lvl3pPr>
            <a:lvl4pPr lvl="3" algn="ctr">
              <a:lnSpc>
                <a:spcPct val="90000"/>
              </a:lnSpc>
              <a:spcBef>
                <a:spcPts val="375"/>
              </a:spcBef>
              <a:spcAft>
                <a:spcPts val="0"/>
              </a:spcAft>
              <a:buSzPts val="1600"/>
              <a:buNone/>
              <a:defRPr sz="1200"/>
            </a:lvl4pPr>
            <a:lvl5pPr lvl="4" algn="ctr">
              <a:lnSpc>
                <a:spcPct val="90000"/>
              </a:lnSpc>
              <a:spcBef>
                <a:spcPts val="375"/>
              </a:spcBef>
              <a:spcAft>
                <a:spcPts val="0"/>
              </a:spcAft>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extLst>
      <p:ext uri="{BB962C8B-B14F-4D97-AF65-F5344CB8AC3E}">
        <p14:creationId xmlns:p14="http://schemas.microsoft.com/office/powerpoint/2010/main" val="3655757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91"/>
        <p:cNvGrpSpPr/>
        <p:nvPr/>
      </p:nvGrpSpPr>
      <p:grpSpPr>
        <a:xfrm>
          <a:off x="0" y="0"/>
          <a:ext cx="0" cy="0"/>
          <a:chOff x="0" y="0"/>
          <a:chExt cx="0" cy="0"/>
        </a:xfrm>
      </p:grpSpPr>
      <p:sp>
        <p:nvSpPr>
          <p:cNvPr id="192" name="Google Shape;192;g3443f1ad95a_0_2663"/>
          <p:cNvSpPr txBox="1">
            <a:spLocks noGrp="1"/>
          </p:cNvSpPr>
          <p:nvPr>
            <p:ph type="title"/>
          </p:nvPr>
        </p:nvSpPr>
        <p:spPr>
          <a:xfrm>
            <a:off x="457200" y="205263"/>
            <a:ext cx="8229375" cy="85886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255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g3443f1ad95a_0_2663"/>
          <p:cNvSpPr txBox="1">
            <a:spLocks noGrp="1"/>
          </p:cNvSpPr>
          <p:nvPr>
            <p:ph type="subTitle" idx="1"/>
          </p:nvPr>
        </p:nvSpPr>
        <p:spPr>
          <a:xfrm>
            <a:off x="457200" y="1203852"/>
            <a:ext cx="8229375" cy="2983746"/>
          </a:xfrm>
          <a:prstGeom prst="rect">
            <a:avLst/>
          </a:prstGeom>
          <a:noFill/>
          <a:ln>
            <a:noFill/>
          </a:ln>
        </p:spPr>
        <p:txBody>
          <a:bodyPr spcFirstLastPara="1" wrap="square" lIns="0" tIns="0" rIns="0" bIns="0" anchor="ctr" anchorCtr="0">
            <a:noAutofit/>
          </a:bodyPr>
          <a:lstStyle>
            <a:lvl1pPr lvl="0" algn="l">
              <a:spcBef>
                <a:spcPts val="563"/>
              </a:spcBef>
              <a:spcAft>
                <a:spcPts val="0"/>
              </a:spcAft>
              <a:buSzPts val="1650"/>
              <a:buNone/>
              <a:defRPr/>
            </a:lvl1pPr>
            <a:lvl2pPr lvl="1" algn="l">
              <a:spcBef>
                <a:spcPts val="281"/>
              </a:spcBef>
              <a:spcAft>
                <a:spcPts val="0"/>
              </a:spcAft>
              <a:buSzPts val="1350"/>
              <a:buNone/>
              <a:defRPr/>
            </a:lvl2pPr>
            <a:lvl3pPr lvl="2" algn="l">
              <a:spcBef>
                <a:spcPts val="281"/>
              </a:spcBef>
              <a:spcAft>
                <a:spcPts val="0"/>
              </a:spcAft>
              <a:buSzPts val="1350"/>
              <a:buNone/>
              <a:defRPr/>
            </a:lvl3pPr>
            <a:lvl4pPr lvl="3" algn="l">
              <a:spcBef>
                <a:spcPts val="281"/>
              </a:spcBef>
              <a:spcAft>
                <a:spcPts val="0"/>
              </a:spcAft>
              <a:buSzPts val="1350"/>
              <a:buNone/>
              <a:defRPr/>
            </a:lvl4pPr>
            <a:lvl5pPr lvl="4" algn="l">
              <a:spcBef>
                <a:spcPts val="281"/>
              </a:spcBef>
              <a:spcAft>
                <a:spcPts val="0"/>
              </a:spcAft>
              <a:buSzPts val="1350"/>
              <a:buNone/>
              <a:defRPr/>
            </a:lvl5pPr>
            <a:lvl6pPr lvl="5" algn="l">
              <a:spcBef>
                <a:spcPts val="281"/>
              </a:spcBef>
              <a:spcAft>
                <a:spcPts val="0"/>
              </a:spcAft>
              <a:buSzPts val="1350"/>
              <a:buNone/>
              <a:defRPr/>
            </a:lvl6pPr>
            <a:lvl7pPr lvl="6" algn="l">
              <a:spcBef>
                <a:spcPts val="281"/>
              </a:spcBef>
              <a:spcAft>
                <a:spcPts val="0"/>
              </a:spcAft>
              <a:buSzPts val="1350"/>
              <a:buNone/>
              <a:defRPr/>
            </a:lvl7pPr>
            <a:lvl8pPr lvl="7" algn="l">
              <a:spcBef>
                <a:spcPts val="281"/>
              </a:spcBef>
              <a:spcAft>
                <a:spcPts val="0"/>
              </a:spcAft>
              <a:buSzPts val="1350"/>
              <a:buNone/>
              <a:defRPr/>
            </a:lvl8pPr>
            <a:lvl9pPr lvl="8" algn="l">
              <a:spcBef>
                <a:spcPts val="281"/>
              </a:spcBef>
              <a:spcAft>
                <a:spcPts val="0"/>
              </a:spcAft>
              <a:buSzPts val="1350"/>
              <a:buNone/>
              <a:defRPr/>
            </a:lvl9pPr>
          </a:lstStyle>
          <a:p>
            <a:endParaRPr/>
          </a:p>
        </p:txBody>
      </p:sp>
    </p:spTree>
    <p:extLst>
      <p:ext uri="{BB962C8B-B14F-4D97-AF65-F5344CB8AC3E}">
        <p14:creationId xmlns:p14="http://schemas.microsoft.com/office/powerpoint/2010/main" val="2012601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Blank 2">
  <p:cSld name="Title Only Blank 2">
    <p:spTree>
      <p:nvGrpSpPr>
        <p:cNvPr id="1" name="Shape 194"/>
        <p:cNvGrpSpPr/>
        <p:nvPr/>
      </p:nvGrpSpPr>
      <p:grpSpPr>
        <a:xfrm>
          <a:off x="0" y="0"/>
          <a:ext cx="0" cy="0"/>
          <a:chOff x="0" y="0"/>
          <a:chExt cx="0" cy="0"/>
        </a:xfrm>
      </p:grpSpPr>
      <p:sp>
        <p:nvSpPr>
          <p:cNvPr id="195" name="Google Shape;195;g3422072b254_1_404"/>
          <p:cNvSpPr txBox="1">
            <a:spLocks noGrp="1"/>
          </p:cNvSpPr>
          <p:nvPr>
            <p:ph type="title"/>
          </p:nvPr>
        </p:nvSpPr>
        <p:spPr>
          <a:xfrm>
            <a:off x="561625" y="542954"/>
            <a:ext cx="7886700" cy="415028"/>
          </a:xfrm>
          <a:prstGeom prst="rect">
            <a:avLst/>
          </a:prstGeom>
          <a:noFill/>
          <a:ln>
            <a:noFill/>
          </a:ln>
        </p:spPr>
        <p:txBody>
          <a:bodyPr spcFirstLastPara="1" wrap="square" lIns="121900" tIns="60925" rIns="121900" bIns="60925" anchor="b" anchorCtr="0">
            <a:noAutofit/>
          </a:bodyPr>
          <a:lstStyle>
            <a:lvl1pPr lvl="0" algn="l">
              <a:lnSpc>
                <a:spcPct val="90000"/>
              </a:lnSpc>
              <a:spcBef>
                <a:spcPts val="0"/>
              </a:spcBef>
              <a:spcAft>
                <a:spcPts val="0"/>
              </a:spcAft>
              <a:buClr>
                <a:srgbClr val="017277"/>
              </a:buClr>
              <a:buSzPts val="3400"/>
              <a:buFont typeface="Calibri"/>
              <a:buNone/>
              <a:defRPr>
                <a:solidFill>
                  <a:srgbClr val="017277"/>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96" name="Google Shape;196;g3422072b254_1_404"/>
          <p:cNvSpPr txBox="1">
            <a:spLocks noGrp="1"/>
          </p:cNvSpPr>
          <p:nvPr>
            <p:ph type="body" idx="1"/>
          </p:nvPr>
        </p:nvSpPr>
        <p:spPr>
          <a:xfrm>
            <a:off x="628650" y="1369642"/>
            <a:ext cx="7886700" cy="2958313"/>
          </a:xfrm>
          <a:prstGeom prst="rect">
            <a:avLst/>
          </a:prstGeom>
          <a:noFill/>
          <a:ln>
            <a:noFill/>
          </a:ln>
        </p:spPr>
        <p:txBody>
          <a:bodyPr spcFirstLastPara="1" wrap="square" lIns="121900" tIns="60925" rIns="121900" bIns="60925" anchor="t" anchorCtr="0">
            <a:noAutofit/>
          </a:bodyPr>
          <a:lstStyle>
            <a:lvl1pPr marL="342900" lvl="0" indent="-285750" algn="l">
              <a:lnSpc>
                <a:spcPct val="90000"/>
              </a:lnSpc>
              <a:spcBef>
                <a:spcPts val="750"/>
              </a:spcBef>
              <a:spcAft>
                <a:spcPts val="0"/>
              </a:spcAft>
              <a:buSzPts val="2400"/>
              <a:buChar char="▸"/>
              <a:defRPr/>
            </a:lvl1pPr>
            <a:lvl2pPr marL="685800" lvl="1" indent="-285750" algn="l">
              <a:lnSpc>
                <a:spcPct val="90000"/>
              </a:lnSpc>
              <a:spcBef>
                <a:spcPts val="375"/>
              </a:spcBef>
              <a:spcAft>
                <a:spcPts val="0"/>
              </a:spcAft>
              <a:buSzPts val="2400"/>
              <a:buChar char="-"/>
              <a:defRPr/>
            </a:lvl2pPr>
            <a:lvl3pPr marL="1028700" lvl="2" indent="-285750" algn="l">
              <a:lnSpc>
                <a:spcPct val="90000"/>
              </a:lnSpc>
              <a:spcBef>
                <a:spcPts val="375"/>
              </a:spcBef>
              <a:spcAft>
                <a:spcPts val="0"/>
              </a:spcAft>
              <a:buSzPts val="2400"/>
              <a:buChar char="•"/>
              <a:defRPr/>
            </a:lvl3pPr>
            <a:lvl4pPr marL="1371600" lvl="3" indent="-285750" algn="l">
              <a:lnSpc>
                <a:spcPct val="90000"/>
              </a:lnSpc>
              <a:spcBef>
                <a:spcPts val="375"/>
              </a:spcBef>
              <a:spcAft>
                <a:spcPts val="0"/>
              </a:spcAft>
              <a:buSzPts val="2400"/>
              <a:buChar char="▪"/>
              <a:defRPr/>
            </a:lvl4pPr>
            <a:lvl5pPr marL="1714500" lvl="4" indent="-285750" algn="l">
              <a:lnSpc>
                <a:spcPct val="90000"/>
              </a:lnSpc>
              <a:spcBef>
                <a:spcPts val="375"/>
              </a:spcBef>
              <a:spcAft>
                <a:spcPts val="0"/>
              </a:spcAft>
              <a:buSzPts val="2400"/>
              <a:buChar char="o"/>
              <a:defRPr/>
            </a:lvl5pPr>
            <a:lvl6pPr marL="2057400" lvl="5" indent="-285750" algn="l">
              <a:lnSpc>
                <a:spcPct val="90000"/>
              </a:lnSpc>
              <a:spcBef>
                <a:spcPts val="375"/>
              </a:spcBef>
              <a:spcAft>
                <a:spcPts val="0"/>
              </a:spcAft>
              <a:buClr>
                <a:schemeClr val="dk1"/>
              </a:buClr>
              <a:buSzPts val="2400"/>
              <a:buChar char="•"/>
              <a:defRPr/>
            </a:lvl6pPr>
            <a:lvl7pPr marL="2400300" lvl="6" indent="-285750" algn="l">
              <a:lnSpc>
                <a:spcPct val="90000"/>
              </a:lnSpc>
              <a:spcBef>
                <a:spcPts val="375"/>
              </a:spcBef>
              <a:spcAft>
                <a:spcPts val="0"/>
              </a:spcAft>
              <a:buClr>
                <a:schemeClr val="dk1"/>
              </a:buClr>
              <a:buSzPts val="2400"/>
              <a:buChar char="•"/>
              <a:defRPr/>
            </a:lvl7pPr>
            <a:lvl8pPr marL="2743200" lvl="7" indent="-285750" algn="l">
              <a:lnSpc>
                <a:spcPct val="90000"/>
              </a:lnSpc>
              <a:spcBef>
                <a:spcPts val="375"/>
              </a:spcBef>
              <a:spcAft>
                <a:spcPts val="0"/>
              </a:spcAft>
              <a:buClr>
                <a:schemeClr val="dk1"/>
              </a:buClr>
              <a:buSzPts val="2400"/>
              <a:buChar char="•"/>
              <a:defRPr/>
            </a:lvl8pPr>
            <a:lvl9pPr marL="3086100" lvl="8" indent="-285750" algn="l">
              <a:lnSpc>
                <a:spcPct val="90000"/>
              </a:lnSpc>
              <a:spcBef>
                <a:spcPts val="375"/>
              </a:spcBef>
              <a:spcAft>
                <a:spcPts val="0"/>
              </a:spcAft>
              <a:buClr>
                <a:schemeClr val="dk1"/>
              </a:buClr>
              <a:buSzPts val="2400"/>
              <a:buChar char="•"/>
              <a:defRPr/>
            </a:lvl9pPr>
          </a:lstStyle>
          <a:p>
            <a:endParaRPr/>
          </a:p>
        </p:txBody>
      </p:sp>
      <p:sp>
        <p:nvSpPr>
          <p:cNvPr id="197" name="Google Shape;197;g3422072b254_1_404"/>
          <p:cNvSpPr txBox="1">
            <a:spLocks noGrp="1"/>
          </p:cNvSpPr>
          <p:nvPr>
            <p:ph type="sldNum" idx="12"/>
          </p:nvPr>
        </p:nvSpPr>
        <p:spPr>
          <a:xfrm>
            <a:off x="385321" y="4655481"/>
            <a:ext cx="486675" cy="27391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66A1"/>
              </a:buClr>
              <a:buSzPts val="1200"/>
              <a:buFont typeface="Calibri"/>
              <a:buNone/>
              <a:defRPr sz="900" b="1"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66A1"/>
              </a:buClr>
              <a:buSzPts val="1200"/>
              <a:buFont typeface="Calibri"/>
              <a:buNone/>
              <a:defRPr sz="900" b="1"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66A1"/>
              </a:buClr>
              <a:buSzPts val="1200"/>
              <a:buFont typeface="Calibri"/>
              <a:buNone/>
              <a:defRPr sz="900" b="1"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66A1"/>
              </a:buClr>
              <a:buSzPts val="1200"/>
              <a:buFont typeface="Calibri"/>
              <a:buNone/>
              <a:defRPr sz="900" b="1"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66A1"/>
              </a:buClr>
              <a:buSzPts val="1200"/>
              <a:buFont typeface="Calibri"/>
              <a:buNone/>
              <a:defRPr sz="900" b="1"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66A1"/>
              </a:buClr>
              <a:buSzPts val="1200"/>
              <a:buFont typeface="Calibri"/>
              <a:buNone/>
              <a:defRPr sz="900" b="1"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66A1"/>
              </a:buClr>
              <a:buSzPts val="1200"/>
              <a:buFont typeface="Calibri"/>
              <a:buNone/>
              <a:defRPr sz="900" b="1"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66A1"/>
              </a:buClr>
              <a:buSzPts val="1200"/>
              <a:buFont typeface="Calibri"/>
              <a:buNone/>
              <a:defRPr sz="900" b="1"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66A1"/>
              </a:buClr>
              <a:buSzPts val="1200"/>
              <a:buFont typeface="Calibri"/>
              <a:buNone/>
              <a:defRPr sz="900" b="1"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198" name="Google Shape;198;g3422072b254_1_404"/>
          <p:cNvSpPr txBox="1">
            <a:spLocks noGrp="1"/>
          </p:cNvSpPr>
          <p:nvPr>
            <p:ph type="body" idx="2"/>
          </p:nvPr>
        </p:nvSpPr>
        <p:spPr>
          <a:xfrm>
            <a:off x="628650" y="829904"/>
            <a:ext cx="7886700" cy="267608"/>
          </a:xfrm>
          <a:prstGeom prst="rect">
            <a:avLst/>
          </a:prstGeom>
          <a:noFill/>
          <a:ln>
            <a:noFill/>
          </a:ln>
        </p:spPr>
        <p:txBody>
          <a:bodyPr spcFirstLastPara="1" wrap="square" lIns="121900" tIns="60925" rIns="121900" bIns="60925" anchor="t" anchorCtr="0">
            <a:noAutofit/>
          </a:bodyPr>
          <a:lstStyle>
            <a:lvl1pPr marL="342900" lvl="0" indent="-171450" algn="l">
              <a:lnSpc>
                <a:spcPct val="90000"/>
              </a:lnSpc>
              <a:spcBef>
                <a:spcPts val="750"/>
              </a:spcBef>
              <a:spcAft>
                <a:spcPts val="0"/>
              </a:spcAft>
              <a:buSzPts val="2400"/>
              <a:buNone/>
              <a:defRPr sz="1800" b="1" i="1">
                <a:solidFill>
                  <a:srgbClr val="7F7F7F"/>
                </a:solidFill>
              </a:defRPr>
            </a:lvl1pPr>
            <a:lvl2pPr marL="685800" lvl="1" indent="-285750" algn="l">
              <a:lnSpc>
                <a:spcPct val="90000"/>
              </a:lnSpc>
              <a:spcBef>
                <a:spcPts val="375"/>
              </a:spcBef>
              <a:spcAft>
                <a:spcPts val="0"/>
              </a:spcAft>
              <a:buSzPts val="2400"/>
              <a:buChar char="-"/>
              <a:defRPr/>
            </a:lvl2pPr>
            <a:lvl3pPr marL="1028700" lvl="2" indent="-285750" algn="l">
              <a:lnSpc>
                <a:spcPct val="90000"/>
              </a:lnSpc>
              <a:spcBef>
                <a:spcPts val="375"/>
              </a:spcBef>
              <a:spcAft>
                <a:spcPts val="0"/>
              </a:spcAft>
              <a:buSzPts val="2400"/>
              <a:buChar char="•"/>
              <a:defRPr/>
            </a:lvl3pPr>
            <a:lvl4pPr marL="1371600" lvl="3" indent="-285750" algn="l">
              <a:lnSpc>
                <a:spcPct val="90000"/>
              </a:lnSpc>
              <a:spcBef>
                <a:spcPts val="375"/>
              </a:spcBef>
              <a:spcAft>
                <a:spcPts val="0"/>
              </a:spcAft>
              <a:buSzPts val="2400"/>
              <a:buChar char="▪"/>
              <a:defRPr/>
            </a:lvl4pPr>
            <a:lvl5pPr marL="1714500" lvl="4" indent="-285750" algn="l">
              <a:lnSpc>
                <a:spcPct val="90000"/>
              </a:lnSpc>
              <a:spcBef>
                <a:spcPts val="375"/>
              </a:spcBef>
              <a:spcAft>
                <a:spcPts val="0"/>
              </a:spcAft>
              <a:buSzPts val="2400"/>
              <a:buChar char="o"/>
              <a:defRPr/>
            </a:lvl5pPr>
            <a:lvl6pPr marL="2057400" lvl="5" indent="-285750" algn="l">
              <a:lnSpc>
                <a:spcPct val="90000"/>
              </a:lnSpc>
              <a:spcBef>
                <a:spcPts val="375"/>
              </a:spcBef>
              <a:spcAft>
                <a:spcPts val="0"/>
              </a:spcAft>
              <a:buClr>
                <a:schemeClr val="dk1"/>
              </a:buClr>
              <a:buSzPts val="2400"/>
              <a:buChar char="•"/>
              <a:defRPr/>
            </a:lvl6pPr>
            <a:lvl7pPr marL="2400300" lvl="6" indent="-285750" algn="l">
              <a:lnSpc>
                <a:spcPct val="90000"/>
              </a:lnSpc>
              <a:spcBef>
                <a:spcPts val="375"/>
              </a:spcBef>
              <a:spcAft>
                <a:spcPts val="0"/>
              </a:spcAft>
              <a:buClr>
                <a:schemeClr val="dk1"/>
              </a:buClr>
              <a:buSzPts val="2400"/>
              <a:buChar char="•"/>
              <a:defRPr/>
            </a:lvl7pPr>
            <a:lvl8pPr marL="2743200" lvl="7" indent="-285750" algn="l">
              <a:lnSpc>
                <a:spcPct val="90000"/>
              </a:lnSpc>
              <a:spcBef>
                <a:spcPts val="375"/>
              </a:spcBef>
              <a:spcAft>
                <a:spcPts val="0"/>
              </a:spcAft>
              <a:buClr>
                <a:schemeClr val="dk1"/>
              </a:buClr>
              <a:buSzPts val="2400"/>
              <a:buChar char="•"/>
              <a:defRPr/>
            </a:lvl8pPr>
            <a:lvl9pPr marL="3086100" lvl="8" indent="-285750" algn="l">
              <a:lnSpc>
                <a:spcPct val="90000"/>
              </a:lnSpc>
              <a:spcBef>
                <a:spcPts val="375"/>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2814695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199"/>
        <p:cNvGrpSpPr/>
        <p:nvPr/>
      </p:nvGrpSpPr>
      <p:grpSpPr>
        <a:xfrm>
          <a:off x="0" y="0"/>
          <a:ext cx="0" cy="0"/>
          <a:chOff x="0" y="0"/>
          <a:chExt cx="0" cy="0"/>
        </a:xfrm>
      </p:grpSpPr>
      <p:sp>
        <p:nvSpPr>
          <p:cNvPr id="200" name="Google Shape;200;g3422072b254_1_409"/>
          <p:cNvSpPr txBox="1">
            <a:spLocks noGrp="1"/>
          </p:cNvSpPr>
          <p:nvPr>
            <p:ph type="title"/>
          </p:nvPr>
        </p:nvSpPr>
        <p:spPr>
          <a:xfrm>
            <a:off x="628650" y="417265"/>
            <a:ext cx="7886700" cy="415028"/>
          </a:xfrm>
          <a:prstGeom prst="rect">
            <a:avLst/>
          </a:prstGeom>
          <a:noFill/>
          <a:ln>
            <a:noFill/>
          </a:ln>
        </p:spPr>
        <p:txBody>
          <a:bodyPr spcFirstLastPara="1" wrap="square" lIns="121900" tIns="60925" rIns="121900" bIns="60925" anchor="b" anchorCtr="0">
            <a:noAutofit/>
          </a:bodyPr>
          <a:lstStyle>
            <a:lvl1pPr lvl="0" algn="l">
              <a:lnSpc>
                <a:spcPct val="90000"/>
              </a:lnSpc>
              <a:spcBef>
                <a:spcPts val="0"/>
              </a:spcBef>
              <a:spcAft>
                <a:spcPts val="0"/>
              </a:spcAft>
              <a:buClr>
                <a:srgbClr val="0066A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01" name="Google Shape;201;g3422072b254_1_409"/>
          <p:cNvSpPr txBox="1">
            <a:spLocks noGrp="1"/>
          </p:cNvSpPr>
          <p:nvPr>
            <p:ph type="body" idx="1"/>
          </p:nvPr>
        </p:nvSpPr>
        <p:spPr>
          <a:xfrm>
            <a:off x="4629150" y="1369643"/>
            <a:ext cx="3886200" cy="2845553"/>
          </a:xfrm>
          <a:prstGeom prst="rect">
            <a:avLst/>
          </a:prstGeom>
          <a:noFill/>
          <a:ln>
            <a:noFill/>
          </a:ln>
        </p:spPr>
        <p:txBody>
          <a:bodyPr spcFirstLastPara="1" wrap="square" lIns="121900" tIns="60925" rIns="121900" bIns="60925" anchor="t" anchorCtr="0">
            <a:normAutofit/>
          </a:bodyPr>
          <a:lstStyle>
            <a:lvl1pPr marL="342900" lvl="0" indent="-171450" algn="l">
              <a:lnSpc>
                <a:spcPct val="90000"/>
              </a:lnSpc>
              <a:spcBef>
                <a:spcPts val="750"/>
              </a:spcBef>
              <a:spcAft>
                <a:spcPts val="0"/>
              </a:spcAft>
              <a:buSzPts val="1200"/>
              <a:buNone/>
              <a:defRPr sz="900" i="1"/>
            </a:lvl1pPr>
            <a:lvl2pPr marL="685800" lvl="1" indent="-285750" algn="l">
              <a:lnSpc>
                <a:spcPct val="90000"/>
              </a:lnSpc>
              <a:spcBef>
                <a:spcPts val="375"/>
              </a:spcBef>
              <a:spcAft>
                <a:spcPts val="0"/>
              </a:spcAft>
              <a:buSzPts val="2400"/>
              <a:buChar char="-"/>
              <a:defRPr/>
            </a:lvl2pPr>
            <a:lvl3pPr marL="1028700" lvl="2" indent="-285750" algn="l">
              <a:lnSpc>
                <a:spcPct val="90000"/>
              </a:lnSpc>
              <a:spcBef>
                <a:spcPts val="375"/>
              </a:spcBef>
              <a:spcAft>
                <a:spcPts val="0"/>
              </a:spcAft>
              <a:buSzPts val="2400"/>
              <a:buChar char="•"/>
              <a:defRPr/>
            </a:lvl3pPr>
            <a:lvl4pPr marL="1371600" lvl="3" indent="-285750" algn="l">
              <a:lnSpc>
                <a:spcPct val="90000"/>
              </a:lnSpc>
              <a:spcBef>
                <a:spcPts val="375"/>
              </a:spcBef>
              <a:spcAft>
                <a:spcPts val="0"/>
              </a:spcAft>
              <a:buSzPts val="2400"/>
              <a:buChar char="▪"/>
              <a:defRPr/>
            </a:lvl4pPr>
            <a:lvl5pPr marL="1714500" lvl="4" indent="-285750" algn="l">
              <a:lnSpc>
                <a:spcPct val="90000"/>
              </a:lnSpc>
              <a:spcBef>
                <a:spcPts val="375"/>
              </a:spcBef>
              <a:spcAft>
                <a:spcPts val="0"/>
              </a:spcAft>
              <a:buSzPts val="2400"/>
              <a:buChar char="o"/>
              <a:defRPr/>
            </a:lvl5pPr>
            <a:lvl6pPr marL="2057400" lvl="5" indent="-285750" algn="l">
              <a:lnSpc>
                <a:spcPct val="90000"/>
              </a:lnSpc>
              <a:spcBef>
                <a:spcPts val="375"/>
              </a:spcBef>
              <a:spcAft>
                <a:spcPts val="0"/>
              </a:spcAft>
              <a:buClr>
                <a:schemeClr val="dk1"/>
              </a:buClr>
              <a:buSzPts val="2400"/>
              <a:buChar char="•"/>
              <a:defRPr/>
            </a:lvl6pPr>
            <a:lvl7pPr marL="2400300" lvl="6" indent="-285750" algn="l">
              <a:lnSpc>
                <a:spcPct val="90000"/>
              </a:lnSpc>
              <a:spcBef>
                <a:spcPts val="375"/>
              </a:spcBef>
              <a:spcAft>
                <a:spcPts val="0"/>
              </a:spcAft>
              <a:buClr>
                <a:schemeClr val="dk1"/>
              </a:buClr>
              <a:buSzPts val="2400"/>
              <a:buChar char="•"/>
              <a:defRPr/>
            </a:lvl7pPr>
            <a:lvl8pPr marL="2743200" lvl="7" indent="-285750" algn="l">
              <a:lnSpc>
                <a:spcPct val="90000"/>
              </a:lnSpc>
              <a:spcBef>
                <a:spcPts val="375"/>
              </a:spcBef>
              <a:spcAft>
                <a:spcPts val="0"/>
              </a:spcAft>
              <a:buClr>
                <a:schemeClr val="dk1"/>
              </a:buClr>
              <a:buSzPts val="2400"/>
              <a:buChar char="•"/>
              <a:defRPr/>
            </a:lvl8pPr>
            <a:lvl9pPr marL="3086100" lvl="8" indent="-285750" algn="l">
              <a:lnSpc>
                <a:spcPct val="90000"/>
              </a:lnSpc>
              <a:spcBef>
                <a:spcPts val="375"/>
              </a:spcBef>
              <a:spcAft>
                <a:spcPts val="0"/>
              </a:spcAft>
              <a:buClr>
                <a:schemeClr val="dk1"/>
              </a:buClr>
              <a:buSzPts val="2400"/>
              <a:buChar char="•"/>
              <a:defRPr/>
            </a:lvl9pPr>
          </a:lstStyle>
          <a:p>
            <a:endParaRPr/>
          </a:p>
        </p:txBody>
      </p:sp>
      <p:sp>
        <p:nvSpPr>
          <p:cNvPr id="202" name="Google Shape;202;g3422072b254_1_409"/>
          <p:cNvSpPr txBox="1">
            <a:spLocks noGrp="1"/>
          </p:cNvSpPr>
          <p:nvPr>
            <p:ph type="body" idx="2"/>
          </p:nvPr>
        </p:nvSpPr>
        <p:spPr>
          <a:xfrm>
            <a:off x="628650" y="1369642"/>
            <a:ext cx="3886200" cy="2845103"/>
          </a:xfrm>
          <a:prstGeom prst="rect">
            <a:avLst/>
          </a:prstGeom>
          <a:noFill/>
          <a:ln>
            <a:noFill/>
          </a:ln>
        </p:spPr>
        <p:txBody>
          <a:bodyPr spcFirstLastPara="1" wrap="square" lIns="121900" tIns="60925" rIns="121900" bIns="60925" anchor="t" anchorCtr="0">
            <a:normAutofit/>
          </a:bodyPr>
          <a:lstStyle>
            <a:lvl1pPr marL="342900" lvl="0" indent="-285750" algn="l">
              <a:lnSpc>
                <a:spcPct val="90000"/>
              </a:lnSpc>
              <a:spcBef>
                <a:spcPts val="750"/>
              </a:spcBef>
              <a:spcAft>
                <a:spcPts val="0"/>
              </a:spcAft>
              <a:buSzPts val="2400"/>
              <a:buChar char="▸"/>
              <a:defRPr/>
            </a:lvl1pPr>
            <a:lvl2pPr marL="685800" lvl="1" indent="-285750" algn="l">
              <a:lnSpc>
                <a:spcPct val="90000"/>
              </a:lnSpc>
              <a:spcBef>
                <a:spcPts val="375"/>
              </a:spcBef>
              <a:spcAft>
                <a:spcPts val="0"/>
              </a:spcAft>
              <a:buSzPts val="2400"/>
              <a:buChar char="-"/>
              <a:defRPr/>
            </a:lvl2pPr>
            <a:lvl3pPr marL="1028700" lvl="2" indent="-285750" algn="l">
              <a:lnSpc>
                <a:spcPct val="90000"/>
              </a:lnSpc>
              <a:spcBef>
                <a:spcPts val="375"/>
              </a:spcBef>
              <a:spcAft>
                <a:spcPts val="0"/>
              </a:spcAft>
              <a:buSzPts val="2400"/>
              <a:buChar char="•"/>
              <a:defRPr/>
            </a:lvl3pPr>
            <a:lvl4pPr marL="1371600" lvl="3" indent="-285750" algn="l">
              <a:lnSpc>
                <a:spcPct val="90000"/>
              </a:lnSpc>
              <a:spcBef>
                <a:spcPts val="375"/>
              </a:spcBef>
              <a:spcAft>
                <a:spcPts val="0"/>
              </a:spcAft>
              <a:buSzPts val="2400"/>
              <a:buChar char="▪"/>
              <a:defRPr/>
            </a:lvl4pPr>
            <a:lvl5pPr marL="1714500" lvl="4" indent="-285750" algn="l">
              <a:lnSpc>
                <a:spcPct val="90000"/>
              </a:lnSpc>
              <a:spcBef>
                <a:spcPts val="375"/>
              </a:spcBef>
              <a:spcAft>
                <a:spcPts val="0"/>
              </a:spcAft>
              <a:buSzPts val="2400"/>
              <a:buChar char="o"/>
              <a:defRPr/>
            </a:lvl5pPr>
            <a:lvl6pPr marL="2057400" lvl="5" indent="-285750" algn="l">
              <a:lnSpc>
                <a:spcPct val="90000"/>
              </a:lnSpc>
              <a:spcBef>
                <a:spcPts val="375"/>
              </a:spcBef>
              <a:spcAft>
                <a:spcPts val="0"/>
              </a:spcAft>
              <a:buClr>
                <a:schemeClr val="dk1"/>
              </a:buClr>
              <a:buSzPts val="2400"/>
              <a:buChar char="•"/>
              <a:defRPr/>
            </a:lvl6pPr>
            <a:lvl7pPr marL="2400300" lvl="6" indent="-285750" algn="l">
              <a:lnSpc>
                <a:spcPct val="90000"/>
              </a:lnSpc>
              <a:spcBef>
                <a:spcPts val="375"/>
              </a:spcBef>
              <a:spcAft>
                <a:spcPts val="0"/>
              </a:spcAft>
              <a:buClr>
                <a:schemeClr val="dk1"/>
              </a:buClr>
              <a:buSzPts val="2400"/>
              <a:buChar char="•"/>
              <a:defRPr/>
            </a:lvl7pPr>
            <a:lvl8pPr marL="2743200" lvl="7" indent="-285750" algn="l">
              <a:lnSpc>
                <a:spcPct val="90000"/>
              </a:lnSpc>
              <a:spcBef>
                <a:spcPts val="375"/>
              </a:spcBef>
              <a:spcAft>
                <a:spcPts val="0"/>
              </a:spcAft>
              <a:buClr>
                <a:schemeClr val="dk1"/>
              </a:buClr>
              <a:buSzPts val="2400"/>
              <a:buChar char="•"/>
              <a:defRPr/>
            </a:lvl8pPr>
            <a:lvl9pPr marL="3086100" lvl="8" indent="-285750" algn="l">
              <a:lnSpc>
                <a:spcPct val="90000"/>
              </a:lnSpc>
              <a:spcBef>
                <a:spcPts val="375"/>
              </a:spcBef>
              <a:spcAft>
                <a:spcPts val="0"/>
              </a:spcAft>
              <a:buClr>
                <a:schemeClr val="dk1"/>
              </a:buClr>
              <a:buSzPts val="2400"/>
              <a:buChar char="•"/>
              <a:defRPr/>
            </a:lvl9pPr>
          </a:lstStyle>
          <a:p>
            <a:endParaRPr/>
          </a:p>
        </p:txBody>
      </p:sp>
      <p:sp>
        <p:nvSpPr>
          <p:cNvPr id="203" name="Google Shape;203;g3422072b254_1_409"/>
          <p:cNvSpPr txBox="1">
            <a:spLocks noGrp="1"/>
          </p:cNvSpPr>
          <p:nvPr>
            <p:ph type="sldNum" idx="12"/>
          </p:nvPr>
        </p:nvSpPr>
        <p:spPr>
          <a:xfrm>
            <a:off x="385322" y="4655481"/>
            <a:ext cx="486675" cy="27391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900" b="0" i="0" u="none" strike="noStrike" cap="none">
                <a:solidFill>
                  <a:srgbClr val="0066A1"/>
                </a:solidFill>
                <a:latin typeface="Arial"/>
                <a:ea typeface="Arial"/>
                <a:cs typeface="Arial"/>
                <a:sym typeface="Arial"/>
              </a:defRPr>
            </a:lvl9pPr>
          </a:lstStyle>
          <a:p>
            <a:fld id="{00000000-1234-1234-1234-123412341234}" type="slidenum">
              <a:rPr lang="en-US" smtClean="0"/>
              <a:pPr/>
              <a:t>‹#›</a:t>
            </a:fld>
            <a:endParaRPr lang="en-US"/>
          </a:p>
        </p:txBody>
      </p:sp>
      <p:sp>
        <p:nvSpPr>
          <p:cNvPr id="204" name="Google Shape;204;g3422072b254_1_409"/>
          <p:cNvSpPr txBox="1">
            <a:spLocks noGrp="1"/>
          </p:cNvSpPr>
          <p:nvPr>
            <p:ph type="body" idx="3"/>
          </p:nvPr>
        </p:nvSpPr>
        <p:spPr>
          <a:xfrm>
            <a:off x="628650" y="829904"/>
            <a:ext cx="7886700" cy="267608"/>
          </a:xfrm>
          <a:prstGeom prst="rect">
            <a:avLst/>
          </a:prstGeom>
          <a:noFill/>
          <a:ln>
            <a:noFill/>
          </a:ln>
        </p:spPr>
        <p:txBody>
          <a:bodyPr spcFirstLastPara="1" wrap="square" lIns="121900" tIns="60925" rIns="121900" bIns="60925" anchor="t" anchorCtr="0">
            <a:noAutofit/>
          </a:bodyPr>
          <a:lstStyle>
            <a:lvl1pPr marL="342900" lvl="0" indent="-171450" algn="l">
              <a:lnSpc>
                <a:spcPct val="90000"/>
              </a:lnSpc>
              <a:spcBef>
                <a:spcPts val="750"/>
              </a:spcBef>
              <a:spcAft>
                <a:spcPts val="0"/>
              </a:spcAft>
              <a:buSzPts val="2400"/>
              <a:buNone/>
              <a:defRPr sz="1800" b="1" i="1">
                <a:solidFill>
                  <a:srgbClr val="7F7F7F"/>
                </a:solidFill>
              </a:defRPr>
            </a:lvl1pPr>
            <a:lvl2pPr marL="685800" lvl="1" indent="-285750" algn="l">
              <a:lnSpc>
                <a:spcPct val="90000"/>
              </a:lnSpc>
              <a:spcBef>
                <a:spcPts val="375"/>
              </a:spcBef>
              <a:spcAft>
                <a:spcPts val="0"/>
              </a:spcAft>
              <a:buSzPts val="2400"/>
              <a:buChar char="-"/>
              <a:defRPr/>
            </a:lvl2pPr>
            <a:lvl3pPr marL="1028700" lvl="2" indent="-285750" algn="l">
              <a:lnSpc>
                <a:spcPct val="90000"/>
              </a:lnSpc>
              <a:spcBef>
                <a:spcPts val="375"/>
              </a:spcBef>
              <a:spcAft>
                <a:spcPts val="0"/>
              </a:spcAft>
              <a:buSzPts val="2400"/>
              <a:buChar char="•"/>
              <a:defRPr/>
            </a:lvl3pPr>
            <a:lvl4pPr marL="1371600" lvl="3" indent="-285750" algn="l">
              <a:lnSpc>
                <a:spcPct val="90000"/>
              </a:lnSpc>
              <a:spcBef>
                <a:spcPts val="375"/>
              </a:spcBef>
              <a:spcAft>
                <a:spcPts val="0"/>
              </a:spcAft>
              <a:buSzPts val="2400"/>
              <a:buChar char="▪"/>
              <a:defRPr/>
            </a:lvl4pPr>
            <a:lvl5pPr marL="1714500" lvl="4" indent="-285750" algn="l">
              <a:lnSpc>
                <a:spcPct val="90000"/>
              </a:lnSpc>
              <a:spcBef>
                <a:spcPts val="375"/>
              </a:spcBef>
              <a:spcAft>
                <a:spcPts val="0"/>
              </a:spcAft>
              <a:buSzPts val="2400"/>
              <a:buChar char="o"/>
              <a:defRPr/>
            </a:lvl5pPr>
            <a:lvl6pPr marL="2057400" lvl="5" indent="-285750" algn="l">
              <a:lnSpc>
                <a:spcPct val="90000"/>
              </a:lnSpc>
              <a:spcBef>
                <a:spcPts val="375"/>
              </a:spcBef>
              <a:spcAft>
                <a:spcPts val="0"/>
              </a:spcAft>
              <a:buClr>
                <a:schemeClr val="dk1"/>
              </a:buClr>
              <a:buSzPts val="2400"/>
              <a:buChar char="•"/>
              <a:defRPr/>
            </a:lvl6pPr>
            <a:lvl7pPr marL="2400300" lvl="6" indent="-285750" algn="l">
              <a:lnSpc>
                <a:spcPct val="90000"/>
              </a:lnSpc>
              <a:spcBef>
                <a:spcPts val="375"/>
              </a:spcBef>
              <a:spcAft>
                <a:spcPts val="0"/>
              </a:spcAft>
              <a:buClr>
                <a:schemeClr val="dk1"/>
              </a:buClr>
              <a:buSzPts val="2400"/>
              <a:buChar char="•"/>
              <a:defRPr/>
            </a:lvl7pPr>
            <a:lvl8pPr marL="2743200" lvl="7" indent="-285750" algn="l">
              <a:lnSpc>
                <a:spcPct val="90000"/>
              </a:lnSpc>
              <a:spcBef>
                <a:spcPts val="375"/>
              </a:spcBef>
              <a:spcAft>
                <a:spcPts val="0"/>
              </a:spcAft>
              <a:buClr>
                <a:schemeClr val="dk1"/>
              </a:buClr>
              <a:buSzPts val="2400"/>
              <a:buChar char="•"/>
              <a:defRPr/>
            </a:lvl8pPr>
            <a:lvl9pPr marL="3086100" lvl="8" indent="-285750" algn="l">
              <a:lnSpc>
                <a:spcPct val="90000"/>
              </a:lnSpc>
              <a:spcBef>
                <a:spcPts val="375"/>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2326092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5"/>
        <p:cNvGrpSpPr/>
        <p:nvPr/>
      </p:nvGrpSpPr>
      <p:grpSpPr>
        <a:xfrm>
          <a:off x="0" y="0"/>
          <a:ext cx="0" cy="0"/>
          <a:chOff x="0" y="0"/>
          <a:chExt cx="0" cy="0"/>
        </a:xfrm>
      </p:grpSpPr>
      <p:pic>
        <p:nvPicPr>
          <p:cNvPr id="206" name="Google Shape;206;g3422072b254_1_415"/>
          <p:cNvPicPr preferRelativeResize="0"/>
          <p:nvPr/>
        </p:nvPicPr>
        <p:blipFill rotWithShape="1">
          <a:blip r:embed="rId2">
            <a:alphaModFix/>
          </a:blip>
          <a:srcRect/>
          <a:stretch/>
        </p:blipFill>
        <p:spPr>
          <a:xfrm>
            <a:off x="0" y="0"/>
            <a:ext cx="9144000" cy="5145090"/>
          </a:xfrm>
          <a:prstGeom prst="rect">
            <a:avLst/>
          </a:prstGeom>
          <a:noFill/>
          <a:ln>
            <a:noFill/>
          </a:ln>
        </p:spPr>
      </p:pic>
      <p:sp>
        <p:nvSpPr>
          <p:cNvPr id="207" name="Google Shape;207;g3422072b254_1_415"/>
          <p:cNvSpPr txBox="1">
            <a:spLocks noGrp="1"/>
          </p:cNvSpPr>
          <p:nvPr>
            <p:ph type="title"/>
          </p:nvPr>
        </p:nvSpPr>
        <p:spPr>
          <a:xfrm>
            <a:off x="700075" y="1358920"/>
            <a:ext cx="7886700" cy="1806633"/>
          </a:xfrm>
          <a:prstGeom prst="rect">
            <a:avLst/>
          </a:prstGeom>
          <a:noFill/>
          <a:ln>
            <a:noFill/>
          </a:ln>
        </p:spPr>
        <p:txBody>
          <a:bodyPr spcFirstLastPara="1" wrap="square" lIns="69400" tIns="34700" rIns="69400" bIns="34700" anchor="b" anchorCtr="0">
            <a:noAutofit/>
          </a:bodyPr>
          <a:lstStyle>
            <a:lvl1pPr lvl="0" algn="l">
              <a:lnSpc>
                <a:spcPct val="90000"/>
              </a:lnSpc>
              <a:spcBef>
                <a:spcPts val="0"/>
              </a:spcBef>
              <a:spcAft>
                <a:spcPts val="0"/>
              </a:spcAft>
              <a:buSzPts val="4800"/>
              <a:buNone/>
              <a:defRPr sz="36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8" name="Google Shape;208;g3422072b254_1_415"/>
          <p:cNvSpPr txBox="1">
            <a:spLocks noGrp="1"/>
          </p:cNvSpPr>
          <p:nvPr>
            <p:ph type="subTitle" idx="1"/>
          </p:nvPr>
        </p:nvSpPr>
        <p:spPr>
          <a:xfrm>
            <a:off x="709250" y="3123816"/>
            <a:ext cx="6858000" cy="687137"/>
          </a:xfrm>
          <a:prstGeom prst="rect">
            <a:avLst/>
          </a:prstGeom>
          <a:noFill/>
          <a:ln>
            <a:noFill/>
          </a:ln>
        </p:spPr>
        <p:txBody>
          <a:bodyPr spcFirstLastPara="1" wrap="square" lIns="69400" tIns="34700" rIns="69400" bIns="34700" anchor="t" anchorCtr="0">
            <a:noAutofit/>
          </a:bodyPr>
          <a:lstStyle>
            <a:lvl1pPr lvl="0" algn="l">
              <a:lnSpc>
                <a:spcPct val="90000"/>
              </a:lnSpc>
              <a:spcBef>
                <a:spcPts val="600"/>
              </a:spcBef>
              <a:spcAft>
                <a:spcPts val="0"/>
              </a:spcAft>
              <a:buClr>
                <a:srgbClr val="75787B"/>
              </a:buClr>
              <a:buSzPts val="2800"/>
              <a:buNone/>
              <a:defRPr sz="2100" b="1">
                <a:solidFill>
                  <a:srgbClr val="75787B"/>
                </a:solidFill>
              </a:defRPr>
            </a:lvl1pPr>
            <a:lvl2pPr lvl="1" algn="ctr">
              <a:lnSpc>
                <a:spcPct val="90000"/>
              </a:lnSpc>
              <a:spcBef>
                <a:spcPts val="300"/>
              </a:spcBef>
              <a:spcAft>
                <a:spcPts val="0"/>
              </a:spcAft>
              <a:buClr>
                <a:schemeClr val="dk1"/>
              </a:buClr>
              <a:buSzPts val="1700"/>
              <a:buNone/>
              <a:defRPr sz="1275"/>
            </a:lvl2pPr>
            <a:lvl3pPr lvl="2" algn="ctr">
              <a:lnSpc>
                <a:spcPct val="90000"/>
              </a:lnSpc>
              <a:spcBef>
                <a:spcPts val="300"/>
              </a:spcBef>
              <a:spcAft>
                <a:spcPts val="0"/>
              </a:spcAft>
              <a:buClr>
                <a:schemeClr val="dk1"/>
              </a:buClr>
              <a:buSzPts val="1600"/>
              <a:buNone/>
              <a:defRPr sz="1200"/>
            </a:lvl3pPr>
            <a:lvl4pPr lvl="3" algn="ctr">
              <a:lnSpc>
                <a:spcPct val="90000"/>
              </a:lnSpc>
              <a:spcBef>
                <a:spcPts val="300"/>
              </a:spcBef>
              <a:spcAft>
                <a:spcPts val="0"/>
              </a:spcAft>
              <a:buClr>
                <a:schemeClr val="dk1"/>
              </a:buClr>
              <a:buSzPts val="1300"/>
              <a:buNone/>
              <a:defRPr sz="975"/>
            </a:lvl4pPr>
            <a:lvl5pPr lvl="4" algn="ctr">
              <a:lnSpc>
                <a:spcPct val="90000"/>
              </a:lnSpc>
              <a:spcBef>
                <a:spcPts val="300"/>
              </a:spcBef>
              <a:spcAft>
                <a:spcPts val="0"/>
              </a:spcAft>
              <a:buClr>
                <a:schemeClr val="dk1"/>
              </a:buClr>
              <a:buSzPts val="1300"/>
              <a:buNone/>
              <a:defRPr sz="975"/>
            </a:lvl5pPr>
            <a:lvl6pPr lvl="5" algn="ctr">
              <a:lnSpc>
                <a:spcPct val="90000"/>
              </a:lnSpc>
              <a:spcBef>
                <a:spcPts val="300"/>
              </a:spcBef>
              <a:spcAft>
                <a:spcPts val="0"/>
              </a:spcAft>
              <a:buClr>
                <a:schemeClr val="dk1"/>
              </a:buClr>
              <a:buSzPts val="1300"/>
              <a:buNone/>
              <a:defRPr sz="975"/>
            </a:lvl6pPr>
            <a:lvl7pPr lvl="6" algn="ctr">
              <a:lnSpc>
                <a:spcPct val="90000"/>
              </a:lnSpc>
              <a:spcBef>
                <a:spcPts val="300"/>
              </a:spcBef>
              <a:spcAft>
                <a:spcPts val="0"/>
              </a:spcAft>
              <a:buClr>
                <a:schemeClr val="dk1"/>
              </a:buClr>
              <a:buSzPts val="1300"/>
              <a:buNone/>
              <a:defRPr sz="975"/>
            </a:lvl7pPr>
            <a:lvl8pPr lvl="7" algn="ctr">
              <a:lnSpc>
                <a:spcPct val="90000"/>
              </a:lnSpc>
              <a:spcBef>
                <a:spcPts val="300"/>
              </a:spcBef>
              <a:spcAft>
                <a:spcPts val="0"/>
              </a:spcAft>
              <a:buClr>
                <a:schemeClr val="dk1"/>
              </a:buClr>
              <a:buSzPts val="1300"/>
              <a:buNone/>
              <a:defRPr sz="975"/>
            </a:lvl8pPr>
            <a:lvl9pPr lvl="8" algn="ctr">
              <a:lnSpc>
                <a:spcPct val="90000"/>
              </a:lnSpc>
              <a:spcBef>
                <a:spcPts val="300"/>
              </a:spcBef>
              <a:spcAft>
                <a:spcPts val="0"/>
              </a:spcAft>
              <a:buClr>
                <a:schemeClr val="dk1"/>
              </a:buClr>
              <a:buSzPts val="1300"/>
              <a:buNone/>
              <a:defRPr sz="975"/>
            </a:lvl9pPr>
          </a:lstStyle>
          <a:p>
            <a:endParaRPr/>
          </a:p>
        </p:txBody>
      </p:sp>
      <p:sp>
        <p:nvSpPr>
          <p:cNvPr id="209" name="Google Shape;209;g3422072b254_1_415"/>
          <p:cNvSpPr txBox="1"/>
          <p:nvPr/>
        </p:nvSpPr>
        <p:spPr>
          <a:xfrm>
            <a:off x="806925" y="4362190"/>
            <a:ext cx="2999925" cy="383729"/>
          </a:xfrm>
          <a:prstGeom prst="rect">
            <a:avLst/>
          </a:prstGeom>
          <a:noFill/>
          <a:ln>
            <a:noFill/>
          </a:ln>
        </p:spPr>
        <p:txBody>
          <a:bodyPr spcFirstLastPara="1" wrap="square" lIns="0"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US" sz="1125" b="1" i="0" u="none" strike="noStrike" cap="none">
                <a:solidFill>
                  <a:srgbClr val="0066A1"/>
                </a:solidFill>
                <a:latin typeface="Calibri"/>
                <a:ea typeface="Calibri"/>
                <a:cs typeface="Calibri"/>
                <a:sym typeface="Calibri"/>
              </a:rPr>
              <a:t>ieee.org</a:t>
            </a:r>
            <a:endParaRPr sz="1125" b="1" i="0" u="none" strike="noStrike" cap="none">
              <a:solidFill>
                <a:srgbClr val="0066A1"/>
              </a:solidFill>
              <a:latin typeface="Calibri"/>
              <a:ea typeface="Calibri"/>
              <a:cs typeface="Calibri"/>
              <a:sym typeface="Calibri"/>
            </a:endParaRPr>
          </a:p>
        </p:txBody>
      </p:sp>
      <p:pic>
        <p:nvPicPr>
          <p:cNvPr id="210" name="Google Shape;210;g3422072b254_1_415"/>
          <p:cNvPicPr preferRelativeResize="0"/>
          <p:nvPr/>
        </p:nvPicPr>
        <p:blipFill rotWithShape="1">
          <a:blip r:embed="rId3">
            <a:alphaModFix/>
          </a:blip>
          <a:srcRect/>
          <a:stretch/>
        </p:blipFill>
        <p:spPr>
          <a:xfrm>
            <a:off x="7629111" y="4353534"/>
            <a:ext cx="1212340" cy="354109"/>
          </a:xfrm>
          <a:prstGeom prst="rect">
            <a:avLst/>
          </a:prstGeom>
          <a:noFill/>
          <a:ln>
            <a:noFill/>
          </a:ln>
        </p:spPr>
      </p:pic>
      <p:pic>
        <p:nvPicPr>
          <p:cNvPr id="211" name="Google Shape;211;g3422072b254_1_415"/>
          <p:cNvPicPr preferRelativeResize="0"/>
          <p:nvPr/>
        </p:nvPicPr>
        <p:blipFill rotWithShape="1">
          <a:blip r:embed="rId4">
            <a:alphaModFix/>
          </a:blip>
          <a:srcRect l="3476" t="24630" r="3309" b="27561"/>
          <a:stretch/>
        </p:blipFill>
        <p:spPr>
          <a:xfrm>
            <a:off x="-9144" y="-45734"/>
            <a:ext cx="9189719" cy="636221"/>
          </a:xfrm>
          <a:prstGeom prst="rect">
            <a:avLst/>
          </a:prstGeom>
          <a:noFill/>
          <a:ln>
            <a:noFill/>
          </a:ln>
        </p:spPr>
      </p:pic>
      <p:pic>
        <p:nvPicPr>
          <p:cNvPr id="212" name="Google Shape;212;g3422072b254_1_415"/>
          <p:cNvPicPr preferRelativeResize="0"/>
          <p:nvPr/>
        </p:nvPicPr>
        <p:blipFill rotWithShape="1">
          <a:blip r:embed="rId5">
            <a:alphaModFix/>
          </a:blip>
          <a:srcRect/>
          <a:stretch/>
        </p:blipFill>
        <p:spPr>
          <a:xfrm>
            <a:off x="-9150" y="4210752"/>
            <a:ext cx="9189723" cy="934335"/>
          </a:xfrm>
          <a:prstGeom prst="rect">
            <a:avLst/>
          </a:prstGeom>
          <a:noFill/>
          <a:ln>
            <a:noFill/>
          </a:ln>
        </p:spPr>
      </p:pic>
      <p:sp>
        <p:nvSpPr>
          <p:cNvPr id="213" name="Google Shape;213;g3422072b254_1_415"/>
          <p:cNvSpPr/>
          <p:nvPr/>
        </p:nvSpPr>
        <p:spPr>
          <a:xfrm>
            <a:off x="2896350" y="4876780"/>
            <a:ext cx="3434625" cy="219893"/>
          </a:xfrm>
          <a:prstGeom prst="rect">
            <a:avLst/>
          </a:prstGeom>
          <a:solidFill>
            <a:srgbClr val="002D5B"/>
          </a:solidFill>
          <a:ln w="9525" cap="flat" cmpd="sng">
            <a:solidFill>
              <a:srgbClr val="002D5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425" b="0" i="0" u="none" strike="noStrike" cap="none">
              <a:solidFill>
                <a:srgbClr val="000000"/>
              </a:solidFill>
              <a:latin typeface="Arial"/>
              <a:ea typeface="Arial"/>
              <a:cs typeface="Arial"/>
              <a:sym typeface="Arial"/>
            </a:endParaRPr>
          </a:p>
        </p:txBody>
      </p:sp>
      <p:sp>
        <p:nvSpPr>
          <p:cNvPr id="214" name="Google Shape;214;g3422072b254_1_415"/>
          <p:cNvSpPr txBox="1"/>
          <p:nvPr/>
        </p:nvSpPr>
        <p:spPr>
          <a:xfrm>
            <a:off x="1916400" y="4832592"/>
            <a:ext cx="5311125" cy="35776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125" b="0" i="1" u="none" strike="noStrike" cap="none">
                <a:solidFill>
                  <a:schemeClr val="lt1"/>
                </a:solidFill>
                <a:latin typeface="Calibri"/>
                <a:ea typeface="Calibri"/>
                <a:cs typeface="Calibri"/>
                <a:sym typeface="Calibri"/>
              </a:rPr>
              <a:t>The professional home for the engineering and technology community worldwide</a:t>
            </a:r>
            <a:endParaRPr sz="1125" b="0" i="1"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33369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Blank 1">
  <p:cSld name="Title Only Blank 1">
    <p:spTree>
      <p:nvGrpSpPr>
        <p:cNvPr id="1" name="Shape 215"/>
        <p:cNvGrpSpPr/>
        <p:nvPr/>
      </p:nvGrpSpPr>
      <p:grpSpPr>
        <a:xfrm>
          <a:off x="0" y="0"/>
          <a:ext cx="0" cy="0"/>
          <a:chOff x="0" y="0"/>
          <a:chExt cx="0" cy="0"/>
        </a:xfrm>
      </p:grpSpPr>
      <p:sp>
        <p:nvSpPr>
          <p:cNvPr id="216" name="Google Shape;216;g3422072b254_1_425"/>
          <p:cNvSpPr txBox="1">
            <a:spLocks noGrp="1"/>
          </p:cNvSpPr>
          <p:nvPr>
            <p:ph type="title"/>
          </p:nvPr>
        </p:nvSpPr>
        <p:spPr>
          <a:xfrm>
            <a:off x="628650" y="417265"/>
            <a:ext cx="7886700" cy="415028"/>
          </a:xfrm>
          <a:prstGeom prst="rect">
            <a:avLst/>
          </a:prstGeom>
          <a:noFill/>
          <a:ln>
            <a:noFill/>
          </a:ln>
        </p:spPr>
        <p:txBody>
          <a:bodyPr spcFirstLastPara="1" wrap="square" lIns="121900" tIns="60925" rIns="121900" bIns="60925" anchor="b" anchorCtr="0">
            <a:noAutofit/>
          </a:bodyPr>
          <a:lstStyle>
            <a:lvl1pPr lvl="0" algn="l">
              <a:lnSpc>
                <a:spcPct val="90000"/>
              </a:lnSpc>
              <a:spcBef>
                <a:spcPts val="0"/>
              </a:spcBef>
              <a:spcAft>
                <a:spcPts val="0"/>
              </a:spcAft>
              <a:buClr>
                <a:srgbClr val="017277"/>
              </a:buClr>
              <a:buSzPts val="3400"/>
              <a:buFont typeface="Calibri"/>
              <a:buNone/>
              <a:defRPr>
                <a:solidFill>
                  <a:srgbClr val="017277"/>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7" name="Google Shape;217;g3422072b254_1_425"/>
          <p:cNvSpPr txBox="1">
            <a:spLocks noGrp="1"/>
          </p:cNvSpPr>
          <p:nvPr>
            <p:ph type="body" idx="1"/>
          </p:nvPr>
        </p:nvSpPr>
        <p:spPr>
          <a:xfrm>
            <a:off x="628650" y="1369642"/>
            <a:ext cx="7886700" cy="2958313"/>
          </a:xfrm>
          <a:prstGeom prst="rect">
            <a:avLst/>
          </a:prstGeom>
          <a:noFill/>
          <a:ln>
            <a:noFill/>
          </a:ln>
        </p:spPr>
        <p:txBody>
          <a:bodyPr spcFirstLastPara="1" wrap="square" lIns="121900" tIns="60925" rIns="121900" bIns="60925" anchor="t" anchorCtr="0">
            <a:normAutofit/>
          </a:bodyPr>
          <a:lstStyle>
            <a:lvl1pPr marL="342900" lvl="0" indent="-285750" algn="l">
              <a:lnSpc>
                <a:spcPct val="90000"/>
              </a:lnSpc>
              <a:spcBef>
                <a:spcPts val="750"/>
              </a:spcBef>
              <a:spcAft>
                <a:spcPts val="0"/>
              </a:spcAft>
              <a:buSzPts val="2400"/>
              <a:buChar char="•"/>
              <a:defRPr/>
            </a:lvl1pPr>
            <a:lvl2pPr marL="685800" lvl="1" indent="-285750" algn="l">
              <a:lnSpc>
                <a:spcPct val="90000"/>
              </a:lnSpc>
              <a:spcBef>
                <a:spcPts val="375"/>
              </a:spcBef>
              <a:spcAft>
                <a:spcPts val="0"/>
              </a:spcAft>
              <a:buSzPts val="2400"/>
              <a:buChar char="•"/>
              <a:defRPr/>
            </a:lvl2pPr>
            <a:lvl3pPr marL="1028700" lvl="2" indent="-285750" algn="l">
              <a:lnSpc>
                <a:spcPct val="90000"/>
              </a:lnSpc>
              <a:spcBef>
                <a:spcPts val="375"/>
              </a:spcBef>
              <a:spcAft>
                <a:spcPts val="0"/>
              </a:spcAft>
              <a:buSzPts val="2400"/>
              <a:buChar char="•"/>
              <a:defRPr/>
            </a:lvl3pPr>
            <a:lvl4pPr marL="1371600" lvl="3" indent="-285750" algn="l">
              <a:lnSpc>
                <a:spcPct val="90000"/>
              </a:lnSpc>
              <a:spcBef>
                <a:spcPts val="375"/>
              </a:spcBef>
              <a:spcAft>
                <a:spcPts val="0"/>
              </a:spcAft>
              <a:buSzPts val="2400"/>
              <a:buChar char="•"/>
              <a:defRPr/>
            </a:lvl4pPr>
            <a:lvl5pPr marL="1714500" lvl="4" indent="-285750" algn="l">
              <a:lnSpc>
                <a:spcPct val="90000"/>
              </a:lnSpc>
              <a:spcBef>
                <a:spcPts val="375"/>
              </a:spcBef>
              <a:spcAft>
                <a:spcPts val="0"/>
              </a:spcAft>
              <a:buSzPts val="2400"/>
              <a:buChar char="•"/>
              <a:defRPr/>
            </a:lvl5pPr>
            <a:lvl6pPr marL="2057400" lvl="5" indent="-285750" algn="l">
              <a:lnSpc>
                <a:spcPct val="90000"/>
              </a:lnSpc>
              <a:spcBef>
                <a:spcPts val="375"/>
              </a:spcBef>
              <a:spcAft>
                <a:spcPts val="0"/>
              </a:spcAft>
              <a:buClr>
                <a:schemeClr val="dk1"/>
              </a:buClr>
              <a:buSzPts val="2400"/>
              <a:buChar char="•"/>
              <a:defRPr/>
            </a:lvl6pPr>
            <a:lvl7pPr marL="2400300" lvl="6" indent="-285750" algn="l">
              <a:lnSpc>
                <a:spcPct val="90000"/>
              </a:lnSpc>
              <a:spcBef>
                <a:spcPts val="375"/>
              </a:spcBef>
              <a:spcAft>
                <a:spcPts val="0"/>
              </a:spcAft>
              <a:buClr>
                <a:schemeClr val="dk1"/>
              </a:buClr>
              <a:buSzPts val="2400"/>
              <a:buChar char="•"/>
              <a:defRPr/>
            </a:lvl7pPr>
            <a:lvl8pPr marL="2743200" lvl="7" indent="-285750" algn="l">
              <a:lnSpc>
                <a:spcPct val="90000"/>
              </a:lnSpc>
              <a:spcBef>
                <a:spcPts val="375"/>
              </a:spcBef>
              <a:spcAft>
                <a:spcPts val="0"/>
              </a:spcAft>
              <a:buClr>
                <a:schemeClr val="dk1"/>
              </a:buClr>
              <a:buSzPts val="2400"/>
              <a:buChar char="•"/>
              <a:defRPr/>
            </a:lvl8pPr>
            <a:lvl9pPr marL="3086100" lvl="8" indent="-285750" algn="l">
              <a:lnSpc>
                <a:spcPct val="90000"/>
              </a:lnSpc>
              <a:spcBef>
                <a:spcPts val="375"/>
              </a:spcBef>
              <a:spcAft>
                <a:spcPts val="0"/>
              </a:spcAft>
              <a:buClr>
                <a:schemeClr val="dk1"/>
              </a:buClr>
              <a:buSzPts val="2400"/>
              <a:buChar char="•"/>
              <a:defRPr/>
            </a:lvl9pPr>
          </a:lstStyle>
          <a:p>
            <a:endParaRPr/>
          </a:p>
        </p:txBody>
      </p:sp>
      <p:sp>
        <p:nvSpPr>
          <p:cNvPr id="218" name="Google Shape;218;g3422072b254_1_425"/>
          <p:cNvSpPr txBox="1">
            <a:spLocks noGrp="1"/>
          </p:cNvSpPr>
          <p:nvPr>
            <p:ph type="sldNum" idx="12"/>
          </p:nvPr>
        </p:nvSpPr>
        <p:spPr>
          <a:xfrm>
            <a:off x="385321" y="4655481"/>
            <a:ext cx="486675" cy="273910"/>
          </a:xfrm>
          <a:prstGeom prst="rect">
            <a:avLst/>
          </a:prstGeom>
          <a:noFill/>
          <a:ln>
            <a:noFill/>
          </a:ln>
        </p:spPr>
        <p:txBody>
          <a:bodyPr spcFirstLastPara="1" wrap="square" lIns="121900" tIns="60925" rIns="121900" bIns="60925" anchor="ctr" anchorCtr="0">
            <a:noAutofit/>
          </a:bodyPr>
          <a:lstStyle>
            <a:lvl1pPr marL="0" marR="0" lvl="0" indent="0" algn="l">
              <a:lnSpc>
                <a:spcPct val="100000"/>
              </a:lnSpc>
              <a:spcBef>
                <a:spcPts val="0"/>
              </a:spcBef>
              <a:spcAft>
                <a:spcPts val="0"/>
              </a:spcAft>
              <a:buClr>
                <a:srgbClr val="000000"/>
              </a:buClr>
              <a:buSzPts val="1200"/>
              <a:buFont typeface="Arial"/>
              <a:buNone/>
              <a:defRPr sz="900" b="1" i="0" u="none" strike="noStrike" cap="none">
                <a:solidFill>
                  <a:srgbClr val="00629B"/>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900" b="1" i="0" u="none" strike="noStrike" cap="none">
                <a:solidFill>
                  <a:srgbClr val="00629B"/>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900" b="1" i="0" u="none" strike="noStrike" cap="none">
                <a:solidFill>
                  <a:srgbClr val="00629B"/>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900" b="1" i="0" u="none" strike="noStrike" cap="none">
                <a:solidFill>
                  <a:srgbClr val="00629B"/>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900" b="1" i="0" u="none" strike="noStrike" cap="none">
                <a:solidFill>
                  <a:srgbClr val="00629B"/>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900" b="1" i="0" u="none" strike="noStrike" cap="none">
                <a:solidFill>
                  <a:srgbClr val="00629B"/>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900" b="1" i="0" u="none" strike="noStrike" cap="none">
                <a:solidFill>
                  <a:srgbClr val="00629B"/>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900" b="1" i="0" u="none" strike="noStrike" cap="none">
                <a:solidFill>
                  <a:srgbClr val="00629B"/>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900" b="1" i="0" u="none" strike="noStrike" cap="none">
                <a:solidFill>
                  <a:srgbClr val="00629B"/>
                </a:solidFill>
                <a:latin typeface="Calibri"/>
                <a:ea typeface="Calibri"/>
                <a:cs typeface="Calibri"/>
                <a:sym typeface="Calibri"/>
              </a:defRPr>
            </a:lvl9pPr>
          </a:lstStyle>
          <a:p>
            <a:fld id="{00000000-1234-1234-1234-123412341234}" type="slidenum">
              <a:rPr lang="en-US" smtClean="0"/>
              <a:pPr/>
              <a:t>‹#›</a:t>
            </a:fld>
            <a:endParaRPr lang="en-US"/>
          </a:p>
        </p:txBody>
      </p:sp>
      <p:sp>
        <p:nvSpPr>
          <p:cNvPr id="219" name="Google Shape;219;g3422072b254_1_425"/>
          <p:cNvSpPr txBox="1">
            <a:spLocks noGrp="1"/>
          </p:cNvSpPr>
          <p:nvPr>
            <p:ph type="body" idx="2"/>
          </p:nvPr>
        </p:nvSpPr>
        <p:spPr>
          <a:xfrm>
            <a:off x="628650" y="829904"/>
            <a:ext cx="7886700" cy="267608"/>
          </a:xfrm>
          <a:prstGeom prst="rect">
            <a:avLst/>
          </a:prstGeom>
          <a:noFill/>
          <a:ln>
            <a:noFill/>
          </a:ln>
        </p:spPr>
        <p:txBody>
          <a:bodyPr spcFirstLastPara="1" wrap="square" lIns="121900" tIns="60925" rIns="121900" bIns="60925" anchor="t" anchorCtr="0">
            <a:normAutofit/>
          </a:bodyPr>
          <a:lstStyle>
            <a:lvl1pPr marL="342900" lvl="0" indent="-171450" algn="l">
              <a:lnSpc>
                <a:spcPct val="90000"/>
              </a:lnSpc>
              <a:spcBef>
                <a:spcPts val="750"/>
              </a:spcBef>
              <a:spcAft>
                <a:spcPts val="0"/>
              </a:spcAft>
              <a:buSzPts val="2400"/>
              <a:buNone/>
              <a:defRPr sz="1800" b="1" i="1">
                <a:solidFill>
                  <a:srgbClr val="7F7F7F"/>
                </a:solidFill>
              </a:defRPr>
            </a:lvl1pPr>
            <a:lvl2pPr marL="685800" lvl="1" indent="-285750" algn="l">
              <a:lnSpc>
                <a:spcPct val="90000"/>
              </a:lnSpc>
              <a:spcBef>
                <a:spcPts val="375"/>
              </a:spcBef>
              <a:spcAft>
                <a:spcPts val="0"/>
              </a:spcAft>
              <a:buSzPts val="2400"/>
              <a:buChar char="•"/>
              <a:defRPr/>
            </a:lvl2pPr>
            <a:lvl3pPr marL="1028700" lvl="2" indent="-285750" algn="l">
              <a:lnSpc>
                <a:spcPct val="90000"/>
              </a:lnSpc>
              <a:spcBef>
                <a:spcPts val="375"/>
              </a:spcBef>
              <a:spcAft>
                <a:spcPts val="0"/>
              </a:spcAft>
              <a:buSzPts val="2400"/>
              <a:buChar char="•"/>
              <a:defRPr/>
            </a:lvl3pPr>
            <a:lvl4pPr marL="1371600" lvl="3" indent="-285750" algn="l">
              <a:lnSpc>
                <a:spcPct val="90000"/>
              </a:lnSpc>
              <a:spcBef>
                <a:spcPts val="375"/>
              </a:spcBef>
              <a:spcAft>
                <a:spcPts val="0"/>
              </a:spcAft>
              <a:buSzPts val="2400"/>
              <a:buChar char="•"/>
              <a:defRPr/>
            </a:lvl4pPr>
            <a:lvl5pPr marL="1714500" lvl="4" indent="-285750" algn="l">
              <a:lnSpc>
                <a:spcPct val="90000"/>
              </a:lnSpc>
              <a:spcBef>
                <a:spcPts val="375"/>
              </a:spcBef>
              <a:spcAft>
                <a:spcPts val="0"/>
              </a:spcAft>
              <a:buSzPts val="2400"/>
              <a:buChar char="•"/>
              <a:defRPr/>
            </a:lvl5pPr>
            <a:lvl6pPr marL="2057400" lvl="5" indent="-285750" algn="l">
              <a:lnSpc>
                <a:spcPct val="90000"/>
              </a:lnSpc>
              <a:spcBef>
                <a:spcPts val="375"/>
              </a:spcBef>
              <a:spcAft>
                <a:spcPts val="0"/>
              </a:spcAft>
              <a:buClr>
                <a:schemeClr val="dk1"/>
              </a:buClr>
              <a:buSzPts val="2400"/>
              <a:buChar char="•"/>
              <a:defRPr/>
            </a:lvl6pPr>
            <a:lvl7pPr marL="2400300" lvl="6" indent="-285750" algn="l">
              <a:lnSpc>
                <a:spcPct val="90000"/>
              </a:lnSpc>
              <a:spcBef>
                <a:spcPts val="375"/>
              </a:spcBef>
              <a:spcAft>
                <a:spcPts val="0"/>
              </a:spcAft>
              <a:buClr>
                <a:schemeClr val="dk1"/>
              </a:buClr>
              <a:buSzPts val="2400"/>
              <a:buChar char="•"/>
              <a:defRPr/>
            </a:lvl7pPr>
            <a:lvl8pPr marL="2743200" lvl="7" indent="-285750" algn="l">
              <a:lnSpc>
                <a:spcPct val="90000"/>
              </a:lnSpc>
              <a:spcBef>
                <a:spcPts val="375"/>
              </a:spcBef>
              <a:spcAft>
                <a:spcPts val="0"/>
              </a:spcAft>
              <a:buClr>
                <a:schemeClr val="dk1"/>
              </a:buClr>
              <a:buSzPts val="2400"/>
              <a:buChar char="•"/>
              <a:defRPr/>
            </a:lvl8pPr>
            <a:lvl9pPr marL="3086100" lvl="8" indent="-285750" algn="l">
              <a:lnSpc>
                <a:spcPct val="90000"/>
              </a:lnSpc>
              <a:spcBef>
                <a:spcPts val="375"/>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1004356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fault 5">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Arial"/>
            </a:endParaRPr>
          </a:p>
        </p:txBody>
      </p:sp>
      <p:sp>
        <p:nvSpPr>
          <p:cNvPr id="114" name="PlaceHolder 2"/>
          <p:cNvSpPr>
            <a:spLocks noGrp="1"/>
          </p:cNvSpPr>
          <p:nvPr>
            <p:ph/>
          </p:nvPr>
        </p:nvSpPr>
        <p:spPr>
          <a:xfrm>
            <a:off x="457200" y="1203840"/>
            <a:ext cx="4015800" cy="29836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Arial"/>
            </a:endParaRPr>
          </a:p>
        </p:txBody>
      </p:sp>
      <p:sp>
        <p:nvSpPr>
          <p:cNvPr id="115" name="PlaceHolder 3"/>
          <p:cNvSpPr>
            <a:spLocks noGrp="1"/>
          </p:cNvSpPr>
          <p:nvPr>
            <p:ph/>
          </p:nvPr>
        </p:nvSpPr>
        <p:spPr>
          <a:xfrm>
            <a:off x="4674240" y="1203840"/>
            <a:ext cx="4015800" cy="29836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Arial"/>
            </a:endParaRPr>
          </a:p>
        </p:txBody>
      </p:sp>
      <p:sp>
        <p:nvSpPr>
          <p:cNvPr id="5" name="PlaceHolder 4"/>
          <p:cNvSpPr>
            <a:spLocks noGrp="1"/>
          </p:cNvSpPr>
          <p:nvPr>
            <p:ph type="sldNum" idx="9"/>
          </p:nvPr>
        </p:nvSpPr>
        <p:spPr/>
        <p:txBody>
          <a:bodyPr/>
          <a:lstStyle/>
          <a:p>
            <a:fld id="{5DC5D7B3-DAA6-4D63-9A2D-328D4F68B10E}"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Default 5">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Arial"/>
            </a:endParaRPr>
          </a:p>
        </p:txBody>
      </p:sp>
      <p:sp>
        <p:nvSpPr>
          <p:cNvPr id="117" name="PlaceHolder 2"/>
          <p:cNvSpPr>
            <a:spLocks noGrp="1"/>
          </p:cNvSpPr>
          <p:nvPr>
            <p:ph/>
          </p:nvPr>
        </p:nvSpPr>
        <p:spPr>
          <a:xfrm>
            <a:off x="457200" y="1203840"/>
            <a:ext cx="8229240" cy="29836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Arial"/>
            </a:endParaRPr>
          </a:p>
        </p:txBody>
      </p:sp>
      <p:sp>
        <p:nvSpPr>
          <p:cNvPr id="4" name="PlaceHolder 3"/>
          <p:cNvSpPr>
            <a:spLocks noGrp="1"/>
          </p:cNvSpPr>
          <p:nvPr>
            <p:ph type="sldNum" idx="9"/>
          </p:nvPr>
        </p:nvSpPr>
        <p:spPr/>
        <p:txBody>
          <a:bodyPr/>
          <a:lstStyle/>
          <a:p>
            <a:fld id="{72DE0144-0734-494A-B832-ED94EFD1C05B}"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Default 5">
    <p:spTree>
      <p:nvGrpSpPr>
        <p:cNvPr id="1" name=""/>
        <p:cNvGrpSpPr/>
        <p:nvPr/>
      </p:nvGrpSpPr>
      <p:grpSpPr>
        <a:xfrm>
          <a:off x="0" y="0"/>
          <a:ext cx="0" cy="0"/>
          <a:chOff x="0" y="0"/>
          <a:chExt cx="0" cy="0"/>
        </a:xfrm>
      </p:grpSpPr>
      <p:sp>
        <p:nvSpPr>
          <p:cNvPr id="2" name="PlaceHolder 1"/>
          <p:cNvSpPr>
            <a:spLocks noGrp="1"/>
          </p:cNvSpPr>
          <p:nvPr>
            <p:ph type="sldNum" idx="9"/>
          </p:nvPr>
        </p:nvSpPr>
        <p:spPr/>
        <p:txBody>
          <a:bodyPr/>
          <a:lstStyle/>
          <a:p>
            <a:fld id="{724DA478-8503-46B3-BA30-2C01818A4F51}"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Default 5">
    <p:spTree>
      <p:nvGrpSpPr>
        <p:cNvPr id="1" name=""/>
        <p:cNvGrpSpPr/>
        <p:nvPr/>
      </p:nvGrpSpPr>
      <p:grpSpPr>
        <a:xfrm>
          <a:off x="0" y="0"/>
          <a:ext cx="0" cy="0"/>
          <a:chOff x="0" y="0"/>
          <a:chExt cx="0" cy="0"/>
        </a:xfrm>
      </p:grpSpPr>
      <p:sp>
        <p:nvSpPr>
          <p:cNvPr id="2" name="PlaceHolder 1"/>
          <p:cNvSpPr>
            <a:spLocks noGrp="1"/>
          </p:cNvSpPr>
          <p:nvPr>
            <p:ph type="sldNum" idx="9"/>
          </p:nvPr>
        </p:nvSpPr>
        <p:spPr/>
        <p:txBody>
          <a:bodyPr/>
          <a:lstStyle/>
          <a:p>
            <a:fld id="{9F77E124-AE71-4CC7-95E4-C05D75D4C005}"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efault 5">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Arial"/>
            </a:endParaRPr>
          </a:p>
        </p:txBody>
      </p:sp>
      <p:sp>
        <p:nvSpPr>
          <p:cNvPr id="119" name="PlaceHolder 2"/>
          <p:cNvSpPr>
            <a:spLocks noGrp="1"/>
          </p:cNvSpPr>
          <p:nvPr>
            <p:ph type="subTitle"/>
          </p:nvPr>
        </p:nvSpPr>
        <p:spPr>
          <a:xfrm>
            <a:off x="457200" y="1203840"/>
            <a:ext cx="8229240" cy="2983680"/>
          </a:xfrm>
          <a:prstGeom prst="rect">
            <a:avLst/>
          </a:prstGeom>
          <a:noFill/>
          <a:ln w="0">
            <a:noFill/>
          </a:ln>
        </p:spPr>
        <p:txBody>
          <a:bodyPr lIns="0" tIns="0" rIns="0" bIns="0" anchor="ctr">
            <a:noAutofit/>
          </a:bodyPr>
          <a:lstStyle/>
          <a:p>
            <a:pPr indent="0" algn="ctr">
              <a:buNone/>
            </a:pPr>
            <a:endParaRPr lang="en-US" sz="3200" b="0" u="none" strike="noStrike">
              <a:solidFill>
                <a:srgbClr val="000000"/>
              </a:solidFill>
              <a:uFillTx/>
              <a:latin typeface="Arial"/>
            </a:endParaRPr>
          </a:p>
        </p:txBody>
      </p:sp>
      <p:sp>
        <p:nvSpPr>
          <p:cNvPr id="4" name="PlaceHolder 3"/>
          <p:cNvSpPr>
            <a:spLocks noGrp="1"/>
          </p:cNvSpPr>
          <p:nvPr>
            <p:ph type="sldNum" idx="9"/>
          </p:nvPr>
        </p:nvSpPr>
        <p:spPr/>
        <p:txBody>
          <a:bodyPr/>
          <a:lstStyle/>
          <a:p>
            <a:fld id="{4C5A7499-E044-45F9-8BF8-47DA17F26C77}"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3.png"/><Relationship Id="rId5" Type="http://schemas.openxmlformats.org/officeDocument/2006/relationships/slideLayout" Target="../slideLayouts/slideLayout9.xml"/><Relationship Id="rId10" Type="http://schemas.openxmlformats.org/officeDocument/2006/relationships/image" Target="../media/image9.png"/><Relationship Id="rId4" Type="http://schemas.openxmlformats.org/officeDocument/2006/relationships/slideLayout" Target="../slideLayouts/slideLayout8.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image" Target="../media/image10.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theme" Target="../theme/theme5.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 name="Picture 1"/>
          <p:cNvPicPr/>
          <p:nvPr/>
        </p:nvPicPr>
        <p:blipFill>
          <a:blip r:embed="rId3"/>
          <a:stretch/>
        </p:blipFill>
        <p:spPr>
          <a:xfrm>
            <a:off x="7613640" y="4267080"/>
            <a:ext cx="1214640" cy="352440"/>
          </a:xfrm>
          <a:prstGeom prst="rect">
            <a:avLst/>
          </a:prstGeom>
          <a:ln w="0">
            <a:noFill/>
          </a:ln>
        </p:spPr>
      </p:pic>
      <p:pic>
        <p:nvPicPr>
          <p:cNvPr id="16" name="Picture 2"/>
          <p:cNvPicPr/>
          <p:nvPr/>
        </p:nvPicPr>
        <p:blipFill>
          <a:blip r:embed="rId4"/>
          <a:srcRect l="1496" t="9639"/>
          <a:stretch/>
        </p:blipFill>
        <p:spPr>
          <a:xfrm rot="10800000">
            <a:off x="1440" y="4518000"/>
            <a:ext cx="9142560" cy="638280"/>
          </a:xfrm>
          <a:prstGeom prst="rect">
            <a:avLst/>
          </a:prstGeom>
          <a:ln w="0">
            <a:noFill/>
          </a:ln>
        </p:spPr>
      </p:pic>
      <p:pic>
        <p:nvPicPr>
          <p:cNvPr id="2" name="Picture 3"/>
          <p:cNvPicPr/>
          <p:nvPr/>
        </p:nvPicPr>
        <p:blipFill>
          <a:blip r:embed="rId4"/>
          <a:srcRect l="1496" t="9639"/>
          <a:stretch/>
        </p:blipFill>
        <p:spPr>
          <a:xfrm>
            <a:off x="0" y="-20520"/>
            <a:ext cx="9142560" cy="638280"/>
          </a:xfrm>
          <a:prstGeom prst="rect">
            <a:avLst/>
          </a:prstGeom>
          <a:ln w="0">
            <a:noFill/>
          </a:ln>
        </p:spPr>
      </p:pic>
      <p:pic>
        <p:nvPicPr>
          <p:cNvPr id="3" name="Picture 4"/>
          <p:cNvPicPr/>
          <p:nvPr/>
        </p:nvPicPr>
        <p:blipFill>
          <a:blip r:embed="rId5"/>
          <a:stretch/>
        </p:blipFill>
        <p:spPr>
          <a:xfrm>
            <a:off x="-23760" y="0"/>
            <a:ext cx="9166320" cy="5142240"/>
          </a:xfrm>
          <a:prstGeom prst="rect">
            <a:avLst/>
          </a:prstGeom>
          <a:ln w="0">
            <a:noFill/>
          </a:ln>
        </p:spPr>
      </p:pic>
      <p:pic>
        <p:nvPicPr>
          <p:cNvPr id="4" name="Picture 7"/>
          <p:cNvPicPr/>
          <p:nvPr/>
        </p:nvPicPr>
        <p:blipFill>
          <a:blip r:embed="rId4"/>
          <a:srcRect l="1496" t="9639"/>
          <a:stretch/>
        </p:blipFill>
        <p:spPr>
          <a:xfrm rot="10800000">
            <a:off x="1440" y="4518000"/>
            <a:ext cx="9142560" cy="638280"/>
          </a:xfrm>
          <a:prstGeom prst="rect">
            <a:avLst/>
          </a:prstGeom>
          <a:ln w="0">
            <a:noFill/>
          </a:ln>
        </p:spPr>
      </p:pic>
      <p:pic>
        <p:nvPicPr>
          <p:cNvPr id="5" name="Picture 8"/>
          <p:cNvPicPr/>
          <p:nvPr/>
        </p:nvPicPr>
        <p:blipFill>
          <a:blip r:embed="rId4"/>
          <a:srcRect l="1496" t="9639"/>
          <a:stretch/>
        </p:blipFill>
        <p:spPr>
          <a:xfrm>
            <a:off x="0" y="-20520"/>
            <a:ext cx="9142560" cy="638280"/>
          </a:xfrm>
          <a:prstGeom prst="rect">
            <a:avLst/>
          </a:prstGeom>
          <a:ln w="0">
            <a:noFill/>
          </a:ln>
        </p:spPr>
      </p:pic>
      <p:pic>
        <p:nvPicPr>
          <p:cNvPr id="6" name="Picture 9"/>
          <p:cNvPicPr/>
          <p:nvPr/>
        </p:nvPicPr>
        <p:blipFill>
          <a:blip r:embed="rId3"/>
          <a:stretch/>
        </p:blipFill>
        <p:spPr>
          <a:xfrm>
            <a:off x="7613640" y="4267080"/>
            <a:ext cx="1214640" cy="352440"/>
          </a:xfrm>
          <a:prstGeom prst="rect">
            <a:avLst/>
          </a:prstGeom>
          <a:ln w="0">
            <a:noFill/>
          </a:ln>
        </p:spPr>
      </p:pic>
      <p:pic>
        <p:nvPicPr>
          <p:cNvPr id="7" name="Picture 10"/>
          <p:cNvPicPr/>
          <p:nvPr/>
        </p:nvPicPr>
        <p:blipFill>
          <a:blip r:embed="rId6"/>
          <a:stretch/>
        </p:blipFill>
        <p:spPr>
          <a:xfrm>
            <a:off x="-9360" y="619200"/>
            <a:ext cx="1455840" cy="2413080"/>
          </a:xfrm>
          <a:prstGeom prst="rect">
            <a:avLst/>
          </a:prstGeom>
          <a:ln w="0">
            <a:noFill/>
          </a:ln>
        </p:spPr>
      </p:pic>
      <p:pic>
        <p:nvPicPr>
          <p:cNvPr id="8" name="Picture 11"/>
          <p:cNvPicPr/>
          <p:nvPr/>
        </p:nvPicPr>
        <p:blipFill>
          <a:blip r:embed="rId7"/>
          <a:stretch/>
        </p:blipFill>
        <p:spPr>
          <a:xfrm>
            <a:off x="1468440" y="619200"/>
            <a:ext cx="1943280" cy="2413080"/>
          </a:xfrm>
          <a:prstGeom prst="rect">
            <a:avLst/>
          </a:prstGeom>
          <a:ln w="0">
            <a:noFill/>
          </a:ln>
        </p:spPr>
      </p:pic>
      <p:pic>
        <p:nvPicPr>
          <p:cNvPr id="9" name="Picture 12"/>
          <p:cNvPicPr/>
          <p:nvPr/>
        </p:nvPicPr>
        <p:blipFill>
          <a:blip r:embed="rId8"/>
          <a:stretch/>
        </p:blipFill>
        <p:spPr>
          <a:xfrm>
            <a:off x="3411360" y="619200"/>
            <a:ext cx="2363760" cy="2413080"/>
          </a:xfrm>
          <a:prstGeom prst="rect">
            <a:avLst/>
          </a:prstGeom>
          <a:ln w="0">
            <a:noFill/>
          </a:ln>
        </p:spPr>
      </p:pic>
      <p:pic>
        <p:nvPicPr>
          <p:cNvPr id="10" name="Picture 13"/>
          <p:cNvPicPr/>
          <p:nvPr/>
        </p:nvPicPr>
        <p:blipFill>
          <a:blip r:embed="rId9"/>
          <a:stretch/>
        </p:blipFill>
        <p:spPr>
          <a:xfrm>
            <a:off x="5767560" y="619200"/>
            <a:ext cx="1955880" cy="2413080"/>
          </a:xfrm>
          <a:prstGeom prst="rect">
            <a:avLst/>
          </a:prstGeom>
          <a:ln w="0">
            <a:noFill/>
          </a:ln>
        </p:spPr>
      </p:pic>
      <p:pic>
        <p:nvPicPr>
          <p:cNvPr id="11" name="Picture 14"/>
          <p:cNvPicPr/>
          <p:nvPr/>
        </p:nvPicPr>
        <p:blipFill>
          <a:blip r:embed="rId10"/>
          <a:stretch/>
        </p:blipFill>
        <p:spPr>
          <a:xfrm>
            <a:off x="7721640" y="619200"/>
            <a:ext cx="1498680" cy="2413080"/>
          </a:xfrm>
          <a:prstGeom prst="rect">
            <a:avLst/>
          </a:prstGeom>
          <a:ln w="0">
            <a:noFill/>
          </a:ln>
        </p:spPr>
      </p:pic>
      <p:sp>
        <p:nvSpPr>
          <p:cNvPr id="12" name="PlaceHolder 1"/>
          <p:cNvSpPr>
            <a:spLocks noGrp="1"/>
          </p:cNvSpPr>
          <p:nvPr>
            <p:ph type="sldNum" idx="1"/>
          </p:nvPr>
        </p:nvSpPr>
        <p:spPr>
          <a:xfrm>
            <a:off x="385920" y="4654440"/>
            <a:ext cx="470160" cy="257400"/>
          </a:xfrm>
          <a:prstGeom prst="rect">
            <a:avLst/>
          </a:prstGeom>
          <a:noFill/>
          <a:ln w="0">
            <a:noFill/>
          </a:ln>
        </p:spPr>
        <p:txBody>
          <a:bodyPr lIns="91440" tIns="45720" rIns="91440" bIns="45720" numCol="1" spcCol="0" anchor="ctr">
            <a:noAutofit/>
          </a:bodyPr>
          <a:lstStyle>
            <a:lvl1pPr indent="0" defTabSz="457200">
              <a:lnSpc>
                <a:spcPct val="100000"/>
              </a:lnSpc>
              <a:spcBef>
                <a:spcPts val="113"/>
              </a:spcBef>
              <a:spcAft>
                <a:spcPts val="113"/>
              </a:spcAft>
              <a:buNone/>
              <a:tabLst>
                <a:tab pos="0" algn="l"/>
              </a:tabLst>
              <a:defRPr lang="en-US" sz="900" b="0" u="none" strike="noStrike">
                <a:solidFill>
                  <a:srgbClr val="0066A1"/>
                </a:solidFill>
                <a:uFillTx/>
                <a:latin typeface="Calibri"/>
              </a:defRPr>
            </a:lvl1pPr>
          </a:lstStyle>
          <a:p>
            <a:pPr indent="0" defTabSz="457200">
              <a:lnSpc>
                <a:spcPct val="100000"/>
              </a:lnSpc>
              <a:spcBef>
                <a:spcPts val="113"/>
              </a:spcBef>
              <a:spcAft>
                <a:spcPts val="113"/>
              </a:spcAft>
              <a:buNone/>
              <a:tabLst>
                <a:tab pos="0" algn="l"/>
              </a:tabLst>
            </a:pPr>
            <a:fld id="{16DDD79C-7826-46B9-9160-908F4CE30246}" type="slidenum">
              <a:rPr lang="en-US" sz="900" b="0" u="none" strike="noStrike">
                <a:solidFill>
                  <a:srgbClr val="0066A1"/>
                </a:solidFill>
                <a:uFillTx/>
                <a:latin typeface="Calibri"/>
              </a:rPr>
              <a:t>‹#›</a:t>
            </a:fld>
            <a:endParaRPr lang="en-US" sz="900" b="0" u="none" strike="noStrike">
              <a:solidFill>
                <a:srgbClr val="000000"/>
              </a:solidFill>
              <a:uFillTx/>
              <a:latin typeface="Times New Roman"/>
            </a:endParaRPr>
          </a:p>
        </p:txBody>
      </p:sp>
      <p:sp>
        <p:nvSpPr>
          <p:cNvPr id="13" name="PlaceHolder 2"/>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Calibri"/>
              </a:rPr>
              <a:t>Click to edit the title text format</a:t>
            </a:r>
          </a:p>
        </p:txBody>
      </p:sp>
      <p:sp>
        <p:nvSpPr>
          <p:cNvPr id="14" name="PlaceHolder 3"/>
          <p:cNvSpPr>
            <a:spLocks noGrp="1"/>
          </p:cNvSpPr>
          <p:nvPr>
            <p:ph type="body"/>
          </p:nvPr>
        </p:nvSpPr>
        <p:spPr>
          <a:xfrm>
            <a:off x="457200" y="1203840"/>
            <a:ext cx="8229240" cy="2983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u="none" strike="noStrike">
                <a:solidFill>
                  <a:schemeClr val="dk1"/>
                </a:solidFill>
                <a:uFillTx/>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u="none" strike="noStrike">
                <a:solidFill>
                  <a:schemeClr val="dk1"/>
                </a:solidFill>
                <a:uFillTx/>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u="none" strike="noStrike">
                <a:solidFill>
                  <a:schemeClr val="dk1"/>
                </a:solidFill>
                <a:uFillTx/>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u="none" strike="noStrike">
                <a:solidFill>
                  <a:schemeClr val="dk1"/>
                </a:solidFill>
                <a:uFillTx/>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Calibri"/>
              </a:rPr>
              <a:t>Seventh Outline Level</a:t>
            </a:r>
          </a:p>
        </p:txBody>
      </p:sp>
    </p:spTree>
  </p:cSld>
  <p:clrMap bg1="lt1" tx1="dk1" bg2="dk2" tx2="lt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 name="Picture 1"/>
          <p:cNvPicPr/>
          <p:nvPr/>
        </p:nvPicPr>
        <p:blipFill>
          <a:blip r:embed="rId5"/>
          <a:stretch/>
        </p:blipFill>
        <p:spPr>
          <a:xfrm>
            <a:off x="8063280" y="4546440"/>
            <a:ext cx="873000" cy="253080"/>
          </a:xfrm>
          <a:prstGeom prst="rect">
            <a:avLst/>
          </a:prstGeom>
          <a:ln w="0">
            <a:noFill/>
          </a:ln>
        </p:spPr>
      </p:pic>
      <p:pic>
        <p:nvPicPr>
          <p:cNvPr id="16" name="Picture 2"/>
          <p:cNvPicPr/>
          <p:nvPr/>
        </p:nvPicPr>
        <p:blipFill>
          <a:blip r:embed="rId6"/>
          <a:srcRect l="1496" t="9639"/>
          <a:stretch/>
        </p:blipFill>
        <p:spPr>
          <a:xfrm rot="10800000">
            <a:off x="1440" y="4518000"/>
            <a:ext cx="9142560" cy="638280"/>
          </a:xfrm>
          <a:prstGeom prst="rect">
            <a:avLst/>
          </a:prstGeom>
          <a:ln w="0">
            <a:noFill/>
          </a:ln>
        </p:spPr>
      </p:pic>
      <p:pic>
        <p:nvPicPr>
          <p:cNvPr id="17" name="Picture 3"/>
          <p:cNvPicPr/>
          <p:nvPr/>
        </p:nvPicPr>
        <p:blipFill>
          <a:blip r:embed="rId6"/>
          <a:srcRect l="1496" t="9639"/>
          <a:stretch/>
        </p:blipFill>
        <p:spPr>
          <a:xfrm>
            <a:off x="0" y="-20520"/>
            <a:ext cx="9142560" cy="638280"/>
          </a:xfrm>
          <a:prstGeom prst="rect">
            <a:avLst/>
          </a:prstGeom>
          <a:ln w="0">
            <a:noFill/>
          </a:ln>
        </p:spPr>
      </p:pic>
      <p:sp>
        <p:nvSpPr>
          <p:cNvPr id="18" name="Text Box 6"/>
          <p:cNvSpPr/>
          <p:nvPr/>
        </p:nvSpPr>
        <p:spPr>
          <a:xfrm>
            <a:off x="385920" y="4670280"/>
            <a:ext cx="471600" cy="25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457200">
              <a:lnSpc>
                <a:spcPct val="100000"/>
              </a:lnSpc>
              <a:spcBef>
                <a:spcPts val="113"/>
              </a:spcBef>
              <a:spcAft>
                <a:spcPts val="113"/>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fld id="{BFEBD811-B690-40F9-915B-75FC4BF84994}" type="slidenum">
              <a:rPr lang="en-US" sz="900" b="0" u="none" strike="noStrike">
                <a:solidFill>
                  <a:srgbClr val="0066A1"/>
                </a:solidFill>
                <a:uFillTx/>
                <a:latin typeface="Calibri"/>
              </a:rPr>
              <a:t>‹#›</a:t>
            </a:fld>
            <a:endParaRPr lang="en-US" sz="900" b="0" u="none" strike="noStrike">
              <a:solidFill>
                <a:srgbClr val="000000"/>
              </a:solidFill>
              <a:uFillTx/>
              <a:latin typeface="Arial"/>
            </a:endParaRPr>
          </a:p>
        </p:txBody>
      </p:sp>
      <p:sp>
        <p:nvSpPr>
          <p:cNvPr id="19" name="Google Shape;78;p11"/>
          <p:cNvSpPr/>
          <p:nvPr/>
        </p:nvSpPr>
        <p:spPr>
          <a:xfrm>
            <a:off x="2952720" y="4716360"/>
            <a:ext cx="3232080" cy="23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1000" b="0" u="none" strike="noStrike">
                <a:solidFill>
                  <a:srgbClr val="3465A4"/>
                </a:solidFill>
                <a:uFillTx/>
                <a:latin typeface="Calibri"/>
                <a:ea typeface="Calibri"/>
              </a:rPr>
              <a:t>IEEE Proprietary</a:t>
            </a:r>
            <a:endParaRPr lang="en-US" sz="1000" b="0" u="none" strike="noStrike">
              <a:solidFill>
                <a:srgbClr val="000000"/>
              </a:solidFill>
              <a:uFillTx/>
              <a:latin typeface="Arial"/>
            </a:endParaRPr>
          </a:p>
        </p:txBody>
      </p:sp>
      <p:sp>
        <p:nvSpPr>
          <p:cNvPr id="2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Calibri"/>
              </a:rPr>
              <a:t>Click to edit the title text format</a:t>
            </a:r>
          </a:p>
        </p:txBody>
      </p:sp>
      <p:sp>
        <p:nvSpPr>
          <p:cNvPr id="21" name="PlaceHolder 2"/>
          <p:cNvSpPr>
            <a:spLocks noGrp="1"/>
          </p:cNvSpPr>
          <p:nvPr>
            <p:ph type="body"/>
          </p:nvPr>
        </p:nvSpPr>
        <p:spPr>
          <a:xfrm>
            <a:off x="457200" y="1203840"/>
            <a:ext cx="8229240" cy="2983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u="none" strike="noStrike">
                <a:solidFill>
                  <a:schemeClr val="dk1"/>
                </a:solidFill>
                <a:uFillTx/>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u="none" strike="noStrike">
                <a:solidFill>
                  <a:schemeClr val="dk1"/>
                </a:solidFill>
                <a:uFillTx/>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u="none" strike="noStrike">
                <a:solidFill>
                  <a:schemeClr val="dk1"/>
                </a:solidFill>
                <a:uFillTx/>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u="none" strike="noStrike">
                <a:solidFill>
                  <a:schemeClr val="dk1"/>
                </a:solidFill>
                <a:uFillTx/>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Calibri"/>
              </a:rPr>
              <a:t>Seventh Outline Level</a:t>
            </a:r>
          </a:p>
        </p:txBody>
      </p:sp>
    </p:spTree>
  </p:cSld>
  <p:clrMap bg1="lt1" tx1="dk1" bg2="dk2" tx2="lt2" accent1="accent1" accent2="accent2" accent3="accent3" accent4="accent4" accent5="accent5" accent6="accent6" hlink="hlink" folHlink="folHlink"/>
  <p:sldLayoutIdLst>
    <p:sldLayoutId id="2147483651" r:id="rId1"/>
    <p:sldLayoutId id="2147483712" r:id="rId2"/>
    <p:sldLayoutId id="214748371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 name="Picture 1"/>
          <p:cNvPicPr/>
          <p:nvPr/>
        </p:nvPicPr>
        <p:blipFill>
          <a:blip r:embed="rId9"/>
          <a:srcRect l="1496" t="9639"/>
          <a:stretch/>
        </p:blipFill>
        <p:spPr>
          <a:xfrm rot="10800000">
            <a:off x="1440" y="4508640"/>
            <a:ext cx="9142560" cy="638280"/>
          </a:xfrm>
          <a:prstGeom prst="rect">
            <a:avLst/>
          </a:prstGeom>
          <a:ln w="0">
            <a:noFill/>
          </a:ln>
        </p:spPr>
      </p:pic>
      <p:pic>
        <p:nvPicPr>
          <p:cNvPr id="103" name="Picture 2"/>
          <p:cNvPicPr/>
          <p:nvPr/>
        </p:nvPicPr>
        <p:blipFill>
          <a:blip r:embed="rId10"/>
          <a:stretch/>
        </p:blipFill>
        <p:spPr>
          <a:xfrm>
            <a:off x="7613640" y="4267080"/>
            <a:ext cx="1214640" cy="352440"/>
          </a:xfrm>
          <a:prstGeom prst="rect">
            <a:avLst/>
          </a:prstGeom>
          <a:ln w="0">
            <a:noFill/>
          </a:ln>
        </p:spPr>
      </p:pic>
      <p:pic>
        <p:nvPicPr>
          <p:cNvPr id="104" name="Picture 3"/>
          <p:cNvPicPr/>
          <p:nvPr/>
        </p:nvPicPr>
        <p:blipFill>
          <a:blip r:embed="rId9"/>
          <a:srcRect l="1496" t="9639"/>
          <a:stretch/>
        </p:blipFill>
        <p:spPr>
          <a:xfrm>
            <a:off x="0" y="-20520"/>
            <a:ext cx="9142560" cy="638280"/>
          </a:xfrm>
          <a:prstGeom prst="rect">
            <a:avLst/>
          </a:prstGeom>
          <a:ln w="0">
            <a:noFill/>
          </a:ln>
        </p:spPr>
      </p:pic>
      <p:sp>
        <p:nvSpPr>
          <p:cNvPr id="105" name="Rectangle 4"/>
          <p:cNvSpPr/>
          <p:nvPr/>
        </p:nvSpPr>
        <p:spPr>
          <a:xfrm>
            <a:off x="3875040" y="4933800"/>
            <a:ext cx="160524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defTabSz="457200">
              <a:lnSpc>
                <a:spcPct val="100000"/>
              </a:lnSpc>
              <a:spcBef>
                <a:spcPts val="37"/>
              </a:spcBef>
              <a:spcAft>
                <a:spcPts val="37"/>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100" b="1" u="none" strike="noStrike">
                <a:solidFill>
                  <a:srgbClr val="FFFFFF"/>
                </a:solidFill>
                <a:uFillTx/>
                <a:latin typeface="Arial"/>
              </a:rPr>
              <a:t>IEEE PROPRIETARY </a:t>
            </a:r>
            <a:endParaRPr lang="en-US" sz="1100" b="0" u="none" strike="noStrike">
              <a:solidFill>
                <a:srgbClr val="000000"/>
              </a:solidFill>
              <a:uFillTx/>
              <a:latin typeface="Arial"/>
            </a:endParaRPr>
          </a:p>
        </p:txBody>
      </p:sp>
      <p:pic>
        <p:nvPicPr>
          <p:cNvPr id="106" name="Picture 5"/>
          <p:cNvPicPr/>
          <p:nvPr/>
        </p:nvPicPr>
        <p:blipFill>
          <a:blip r:embed="rId11"/>
          <a:stretch/>
        </p:blipFill>
        <p:spPr>
          <a:xfrm>
            <a:off x="-23760" y="0"/>
            <a:ext cx="9166320" cy="5142240"/>
          </a:xfrm>
          <a:prstGeom prst="rect">
            <a:avLst/>
          </a:prstGeom>
          <a:ln w="0">
            <a:noFill/>
          </a:ln>
        </p:spPr>
      </p:pic>
      <p:pic>
        <p:nvPicPr>
          <p:cNvPr id="107" name="Picture 7"/>
          <p:cNvPicPr/>
          <p:nvPr/>
        </p:nvPicPr>
        <p:blipFill>
          <a:blip r:embed="rId9"/>
          <a:srcRect l="1496" t="9639"/>
          <a:stretch/>
        </p:blipFill>
        <p:spPr>
          <a:xfrm rot="10800000">
            <a:off x="1440" y="4508640"/>
            <a:ext cx="9142560" cy="638280"/>
          </a:xfrm>
          <a:prstGeom prst="rect">
            <a:avLst/>
          </a:prstGeom>
          <a:ln w="0">
            <a:noFill/>
          </a:ln>
        </p:spPr>
      </p:pic>
      <p:pic>
        <p:nvPicPr>
          <p:cNvPr id="108" name="Picture 8"/>
          <p:cNvPicPr/>
          <p:nvPr/>
        </p:nvPicPr>
        <p:blipFill>
          <a:blip r:embed="rId9"/>
          <a:srcRect l="1496" t="9639"/>
          <a:stretch/>
        </p:blipFill>
        <p:spPr>
          <a:xfrm>
            <a:off x="0" y="-20520"/>
            <a:ext cx="9142560" cy="638280"/>
          </a:xfrm>
          <a:prstGeom prst="rect">
            <a:avLst/>
          </a:prstGeom>
          <a:ln w="0">
            <a:noFill/>
          </a:ln>
        </p:spPr>
      </p:pic>
      <p:pic>
        <p:nvPicPr>
          <p:cNvPr id="109" name="Picture 9"/>
          <p:cNvPicPr/>
          <p:nvPr/>
        </p:nvPicPr>
        <p:blipFill>
          <a:blip r:embed="rId10"/>
          <a:stretch/>
        </p:blipFill>
        <p:spPr>
          <a:xfrm>
            <a:off x="7613640" y="4267080"/>
            <a:ext cx="1214640" cy="352440"/>
          </a:xfrm>
          <a:prstGeom prst="rect">
            <a:avLst/>
          </a:prstGeom>
          <a:ln w="0">
            <a:noFill/>
          </a:ln>
        </p:spPr>
      </p:pic>
      <p:sp>
        <p:nvSpPr>
          <p:cNvPr id="110" name="PlaceHolder 1"/>
          <p:cNvSpPr>
            <a:spLocks noGrp="1"/>
          </p:cNvSpPr>
          <p:nvPr>
            <p:ph type="sldNum" idx="9"/>
          </p:nvPr>
        </p:nvSpPr>
        <p:spPr>
          <a:xfrm>
            <a:off x="385920" y="4654440"/>
            <a:ext cx="479520" cy="266760"/>
          </a:xfrm>
          <a:prstGeom prst="rect">
            <a:avLst/>
          </a:prstGeom>
          <a:noFill/>
          <a:ln w="0">
            <a:noFill/>
          </a:ln>
        </p:spPr>
        <p:txBody>
          <a:bodyPr lIns="91440" tIns="45720" rIns="91440" bIns="45720" numCol="1" spcCol="0" anchor="ctr">
            <a:noAutofit/>
          </a:bodyPr>
          <a:lstStyle>
            <a:lvl1pPr indent="0" defTabSz="457200">
              <a:lnSpc>
                <a:spcPct val="100000"/>
              </a:lnSpc>
              <a:spcBef>
                <a:spcPts val="37"/>
              </a:spcBef>
              <a:spcAft>
                <a:spcPts val="37"/>
              </a:spcAft>
              <a:buNone/>
              <a:tabLst>
                <a:tab pos="0" algn="l"/>
              </a:tabLst>
              <a:defRPr lang="en-US" sz="900" b="0" u="none" strike="noStrike">
                <a:solidFill>
                  <a:srgbClr val="0066A1"/>
                </a:solidFill>
                <a:uFillTx/>
                <a:latin typeface="Arial"/>
              </a:defRPr>
            </a:lvl1pPr>
          </a:lstStyle>
          <a:p>
            <a:pPr indent="0" defTabSz="457200">
              <a:lnSpc>
                <a:spcPct val="100000"/>
              </a:lnSpc>
              <a:spcBef>
                <a:spcPts val="37"/>
              </a:spcBef>
              <a:spcAft>
                <a:spcPts val="37"/>
              </a:spcAft>
              <a:buNone/>
              <a:tabLst>
                <a:tab pos="0" algn="l"/>
              </a:tabLst>
            </a:pPr>
            <a:fld id="{8D085327-CDE8-49FF-9D88-27E12A1BE08E}" type="slidenum">
              <a:rPr lang="en-US" sz="900" b="0" u="none" strike="noStrike">
                <a:solidFill>
                  <a:srgbClr val="0066A1"/>
                </a:solidFill>
                <a:uFillTx/>
                <a:latin typeface="Arial"/>
              </a:rPr>
              <a:t>‹#›</a:t>
            </a:fld>
            <a:endParaRPr lang="en-US" sz="900" b="0" u="none" strike="noStrike">
              <a:solidFill>
                <a:srgbClr val="000000"/>
              </a:solidFill>
              <a:uFillTx/>
              <a:latin typeface="Times New Roman"/>
            </a:endParaRPr>
          </a:p>
        </p:txBody>
      </p:sp>
      <p:sp>
        <p:nvSpPr>
          <p:cNvPr id="111" name="PlaceHolder 2"/>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Arial"/>
              </a:rPr>
              <a:t>Click to edit the title text format</a:t>
            </a:r>
          </a:p>
        </p:txBody>
      </p:sp>
      <p:sp>
        <p:nvSpPr>
          <p:cNvPr id="112" name="PlaceHolder 3"/>
          <p:cNvSpPr>
            <a:spLocks noGrp="1"/>
          </p:cNvSpPr>
          <p:nvPr>
            <p:ph type="body"/>
          </p:nvPr>
        </p:nvSpPr>
        <p:spPr>
          <a:xfrm>
            <a:off x="457200" y="1203840"/>
            <a:ext cx="8229240" cy="2983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u="none" strike="noStrike">
                <a:solidFill>
                  <a:schemeClr val="dk1"/>
                </a:solidFill>
                <a:uFillTx/>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u="none" strike="noStrike">
                <a:solidFill>
                  <a:schemeClr val="dk1"/>
                </a:solidFill>
                <a:uFillTx/>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u="none" strike="noStrike">
                <a:solidFill>
                  <a:schemeClr val="dk1"/>
                </a:solidFill>
                <a:uFillTx/>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u="none" strike="noStrike">
                <a:solidFill>
                  <a:schemeClr val="dk1"/>
                </a:solidFill>
                <a:uFillTx/>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Arial"/>
              </a:rPr>
              <a:t>Seventh Outline Level</a:t>
            </a: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0" name="Picture 1"/>
          <p:cNvPicPr/>
          <p:nvPr/>
        </p:nvPicPr>
        <p:blipFill>
          <a:blip r:embed="rId5"/>
          <a:stretch/>
        </p:blipFill>
        <p:spPr>
          <a:xfrm>
            <a:off x="8063280" y="4546440"/>
            <a:ext cx="873000" cy="253080"/>
          </a:xfrm>
          <a:prstGeom prst="rect">
            <a:avLst/>
          </a:prstGeom>
          <a:ln w="0">
            <a:noFill/>
          </a:ln>
        </p:spPr>
      </p:pic>
      <p:pic>
        <p:nvPicPr>
          <p:cNvPr id="251" name="Picture 2"/>
          <p:cNvPicPr/>
          <p:nvPr/>
        </p:nvPicPr>
        <p:blipFill>
          <a:blip r:embed="rId6"/>
          <a:srcRect l="1496" t="9639"/>
          <a:stretch/>
        </p:blipFill>
        <p:spPr>
          <a:xfrm rot="10800000">
            <a:off x="1440" y="4518000"/>
            <a:ext cx="9142560" cy="638280"/>
          </a:xfrm>
          <a:prstGeom prst="rect">
            <a:avLst/>
          </a:prstGeom>
          <a:ln w="0">
            <a:noFill/>
          </a:ln>
        </p:spPr>
      </p:pic>
      <p:pic>
        <p:nvPicPr>
          <p:cNvPr id="252" name="Picture 3"/>
          <p:cNvPicPr/>
          <p:nvPr/>
        </p:nvPicPr>
        <p:blipFill>
          <a:blip r:embed="rId6"/>
          <a:srcRect l="1496" t="9639"/>
          <a:stretch/>
        </p:blipFill>
        <p:spPr>
          <a:xfrm>
            <a:off x="0" y="-20520"/>
            <a:ext cx="9142560" cy="638280"/>
          </a:xfrm>
          <a:prstGeom prst="rect">
            <a:avLst/>
          </a:prstGeom>
          <a:ln w="0">
            <a:noFill/>
          </a:ln>
        </p:spPr>
      </p:pic>
      <p:sp>
        <p:nvSpPr>
          <p:cNvPr id="253" name="Text Box 6"/>
          <p:cNvSpPr/>
          <p:nvPr/>
        </p:nvSpPr>
        <p:spPr>
          <a:xfrm>
            <a:off x="385920" y="4670280"/>
            <a:ext cx="471600" cy="25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457200">
              <a:lnSpc>
                <a:spcPct val="100000"/>
              </a:lnSpc>
              <a:spcBef>
                <a:spcPts val="113"/>
              </a:spcBef>
              <a:spcAft>
                <a:spcPts val="113"/>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fld id="{89A90BDC-497A-4E91-9D96-D4C370D4BBD0}" type="slidenum">
              <a:rPr lang="en-US" sz="900" b="0" u="none" strike="noStrike">
                <a:solidFill>
                  <a:srgbClr val="0066A1"/>
                </a:solidFill>
                <a:uFillTx/>
                <a:latin typeface="Calibri"/>
              </a:rPr>
              <a:t>‹#›</a:t>
            </a:fld>
            <a:endParaRPr lang="en-US" sz="900" b="0" u="none" strike="noStrike">
              <a:solidFill>
                <a:srgbClr val="000000"/>
              </a:solidFill>
              <a:uFillTx/>
              <a:latin typeface="Arial"/>
            </a:endParaRPr>
          </a:p>
        </p:txBody>
      </p:sp>
      <p:sp>
        <p:nvSpPr>
          <p:cNvPr id="254" name="Google Shape;78;p11"/>
          <p:cNvSpPr/>
          <p:nvPr/>
        </p:nvSpPr>
        <p:spPr>
          <a:xfrm>
            <a:off x="2952720" y="4716360"/>
            <a:ext cx="3232080" cy="23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1000" b="0" u="none" strike="noStrike">
                <a:solidFill>
                  <a:srgbClr val="3465A4"/>
                </a:solidFill>
                <a:uFillTx/>
                <a:latin typeface="Calibri"/>
                <a:ea typeface="Calibri"/>
              </a:rPr>
              <a:t>IEEE Proprietary</a:t>
            </a:r>
            <a:endParaRPr lang="en-US" sz="1000" b="0" u="none" strike="noStrike">
              <a:solidFill>
                <a:srgbClr val="000000"/>
              </a:solidFill>
              <a:uFillTx/>
              <a:latin typeface="Arial"/>
            </a:endParaRPr>
          </a:p>
        </p:txBody>
      </p:sp>
      <p:sp>
        <p:nvSpPr>
          <p:cNvPr id="25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Calibri"/>
              </a:rPr>
              <a:t>Click to edit the title text format</a:t>
            </a:r>
          </a:p>
        </p:txBody>
      </p:sp>
      <p:sp>
        <p:nvSpPr>
          <p:cNvPr id="256" name="PlaceHolder 2"/>
          <p:cNvSpPr>
            <a:spLocks noGrp="1"/>
          </p:cNvSpPr>
          <p:nvPr>
            <p:ph type="body"/>
          </p:nvPr>
        </p:nvSpPr>
        <p:spPr>
          <a:xfrm>
            <a:off x="457200" y="1203840"/>
            <a:ext cx="8229240" cy="29836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u="none" strike="noStrike">
                <a:solidFill>
                  <a:schemeClr val="dk1"/>
                </a:solidFill>
                <a:uFillTx/>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u="none" strike="noStrike">
                <a:solidFill>
                  <a:schemeClr val="dk1"/>
                </a:solidFill>
                <a:uFillTx/>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u="none" strike="noStrike">
                <a:solidFill>
                  <a:schemeClr val="dk1"/>
                </a:solidFill>
                <a:uFillTx/>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u="none" strike="noStrike">
                <a:solidFill>
                  <a:schemeClr val="dk1"/>
                </a:solidFill>
                <a:uFillTx/>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u="none" strike="noStrike">
                <a:solidFill>
                  <a:schemeClr val="dk1"/>
                </a:solidFill>
                <a:uFillTx/>
                <a:latin typeface="Calibri"/>
              </a:rPr>
              <a:t>Seventh Outline Level</a:t>
            </a:r>
          </a:p>
        </p:txBody>
      </p:sp>
    </p:spTree>
  </p:cSld>
  <p:clrMap bg1="lt1" tx1="dk1" bg2="dk2" tx2="lt2" accent1="accent1" accent2="accent2" accent3="accent3" accent4="accent4" accent5="accent5" accent6="accent6" hlink="hlink" folHlink="folHlink"/>
  <p:sldLayoutIdLst>
    <p:sldLayoutId id="2147483711" r:id="rId1"/>
    <p:sldLayoutId id="2147483714" r:id="rId2"/>
    <p:sldLayoutId id="214748371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g2e3a1ac226b_1_0" descr="A picture containing dark&#10;&#10;Description automatically generated"/>
          <p:cNvPicPr preferRelativeResize="0"/>
          <p:nvPr/>
        </p:nvPicPr>
        <p:blipFill rotWithShape="1">
          <a:blip r:embed="rId34">
            <a:alphaModFix/>
          </a:blip>
          <a:srcRect/>
          <a:stretch/>
        </p:blipFill>
        <p:spPr>
          <a:xfrm>
            <a:off x="-346079" y="-369889"/>
            <a:ext cx="9836157" cy="1322062"/>
          </a:xfrm>
          <a:prstGeom prst="rect">
            <a:avLst/>
          </a:prstGeom>
          <a:noFill/>
          <a:ln>
            <a:noFill/>
          </a:ln>
        </p:spPr>
      </p:pic>
      <p:pic>
        <p:nvPicPr>
          <p:cNvPr id="7" name="Google Shape;7;g2e3a1ac226b_1_0" descr="A picture containing dark&#10;&#10;Description automatically generated"/>
          <p:cNvPicPr preferRelativeResize="0"/>
          <p:nvPr/>
        </p:nvPicPr>
        <p:blipFill rotWithShape="1">
          <a:blip r:embed="rId34">
            <a:alphaModFix/>
          </a:blip>
          <a:srcRect/>
          <a:stretch/>
        </p:blipFill>
        <p:spPr>
          <a:xfrm rot="10800000">
            <a:off x="-351904" y="4181123"/>
            <a:ext cx="9836157" cy="1322062"/>
          </a:xfrm>
          <a:prstGeom prst="rect">
            <a:avLst/>
          </a:prstGeom>
          <a:noFill/>
          <a:ln>
            <a:noFill/>
          </a:ln>
        </p:spPr>
      </p:pic>
      <p:sp>
        <p:nvSpPr>
          <p:cNvPr id="8" name="Google Shape;8;g2e3a1ac226b_1_0"/>
          <p:cNvSpPr txBox="1">
            <a:spLocks noGrp="1"/>
          </p:cNvSpPr>
          <p:nvPr>
            <p:ph type="title"/>
          </p:nvPr>
        </p:nvSpPr>
        <p:spPr>
          <a:xfrm>
            <a:off x="274320" y="417265"/>
            <a:ext cx="7886700" cy="41513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66A1"/>
              </a:buClr>
              <a:buSzPts val="2550"/>
              <a:buFont typeface="Calibri"/>
              <a:buNone/>
              <a:defRPr sz="2550" b="1" i="0" u="none" strike="noStrike" cap="none">
                <a:solidFill>
                  <a:srgbClr val="0066A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g2e3a1ac226b_1_0"/>
          <p:cNvSpPr txBox="1">
            <a:spLocks noGrp="1"/>
          </p:cNvSpPr>
          <p:nvPr>
            <p:ph type="body" idx="1"/>
          </p:nvPr>
        </p:nvSpPr>
        <p:spPr>
          <a:xfrm>
            <a:off x="274320" y="1071950"/>
            <a:ext cx="7886700" cy="3264512"/>
          </a:xfrm>
          <a:prstGeom prst="rect">
            <a:avLst/>
          </a:prstGeom>
          <a:noFill/>
          <a:ln>
            <a:noFill/>
          </a:ln>
        </p:spPr>
        <p:txBody>
          <a:bodyPr spcFirstLastPara="1" wrap="square" lIns="91425" tIns="45700" rIns="91425" bIns="45700" anchor="t" anchorCtr="0">
            <a:normAutofit/>
          </a:bodyPr>
          <a:lstStyle>
            <a:lvl1pPr marL="457200" marR="0" lvl="0" indent="-333375" algn="l" rtl="0">
              <a:lnSpc>
                <a:spcPct val="90000"/>
              </a:lnSpc>
              <a:spcBef>
                <a:spcPts val="750"/>
              </a:spcBef>
              <a:spcAft>
                <a:spcPts val="0"/>
              </a:spcAft>
              <a:buClr>
                <a:srgbClr val="0066A1"/>
              </a:buClr>
              <a:buSzPts val="1650"/>
              <a:buFont typeface="Merriweather Sans"/>
              <a:buChar char="▸"/>
              <a:defRPr sz="1650" b="0" i="0" u="none" strike="noStrike" cap="none">
                <a:solidFill>
                  <a:schemeClr val="dk1"/>
                </a:solidFill>
                <a:latin typeface="Calibri"/>
                <a:ea typeface="Calibri"/>
                <a:cs typeface="Calibri"/>
                <a:sym typeface="Calibri"/>
              </a:defRPr>
            </a:lvl1pPr>
            <a:lvl2pPr marL="914400" marR="0" lvl="1" indent="-314325" algn="l" rtl="0">
              <a:lnSpc>
                <a:spcPct val="90000"/>
              </a:lnSpc>
              <a:spcBef>
                <a:spcPts val="375"/>
              </a:spcBef>
              <a:spcAft>
                <a:spcPts val="0"/>
              </a:spcAft>
              <a:buClr>
                <a:srgbClr val="0066A1"/>
              </a:buClr>
              <a:buSzPts val="1350"/>
              <a:buFont typeface="Merriweather Sans"/>
              <a:buChar char="-"/>
              <a:defRPr sz="1350" b="0" i="0" u="none" strike="noStrike" cap="none">
                <a:solidFill>
                  <a:schemeClr val="dk1"/>
                </a:solidFill>
                <a:latin typeface="Calibri"/>
                <a:ea typeface="Calibri"/>
                <a:cs typeface="Calibri"/>
                <a:sym typeface="Calibri"/>
              </a:defRPr>
            </a:lvl2pPr>
            <a:lvl3pPr marL="1371600" marR="0" lvl="2" indent="-314325" algn="l" rtl="0">
              <a:lnSpc>
                <a:spcPct val="90000"/>
              </a:lnSpc>
              <a:spcBef>
                <a:spcPts val="375"/>
              </a:spcBef>
              <a:spcAft>
                <a:spcPts val="0"/>
              </a:spcAft>
              <a:buClr>
                <a:srgbClr val="0066A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rgbClr val="0066A1"/>
              </a:buClr>
              <a:buSzPts val="1350"/>
              <a:buFont typeface="Noto San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rgbClr val="0066A1"/>
              </a:buClr>
              <a:buSzPts val="1350"/>
              <a:buFont typeface="Courier New"/>
              <a:buChar char="o"/>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 name="Google Shape;10;g2e3a1ac226b_1_0"/>
          <p:cNvSpPr txBox="1">
            <a:spLocks noGrp="1"/>
          </p:cNvSpPr>
          <p:nvPr>
            <p:ph type="sldNum" idx="12"/>
          </p:nvPr>
        </p:nvSpPr>
        <p:spPr>
          <a:xfrm>
            <a:off x="282291" y="4655481"/>
            <a:ext cx="486659" cy="273928"/>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11" name="Google Shape;11;g2e3a1ac226b_1_0"/>
          <p:cNvSpPr txBox="1"/>
          <p:nvPr/>
        </p:nvSpPr>
        <p:spPr>
          <a:xfrm>
            <a:off x="0" y="4910664"/>
            <a:ext cx="9144000" cy="300060"/>
          </a:xfrm>
          <a:prstGeom prst="rect">
            <a:avLst/>
          </a:prstGeom>
          <a:noFill/>
          <a:ln>
            <a:noFill/>
          </a:ln>
        </p:spPr>
        <p:txBody>
          <a:bodyPr spcFirstLastPara="1" wrap="square" lIns="68569" tIns="68569" rIns="68569" bIns="68569" anchor="t" anchorCtr="0">
            <a:spAutoFit/>
          </a:bodyPr>
          <a:lstStyle/>
          <a:p>
            <a:pPr marL="0" marR="0" lvl="0" indent="0" algn="ctr" rtl="0">
              <a:lnSpc>
                <a:spcPct val="100000"/>
              </a:lnSpc>
              <a:spcBef>
                <a:spcPts val="0"/>
              </a:spcBef>
              <a:spcAft>
                <a:spcPts val="0"/>
              </a:spcAft>
              <a:buClr>
                <a:srgbClr val="FFFFFF"/>
              </a:buClr>
              <a:buSzPts val="1400"/>
              <a:buFont typeface="Calibri"/>
              <a:buNone/>
            </a:pPr>
            <a:r>
              <a:rPr lang="en-US" sz="1050" b="0" i="1" u="none" strike="noStrike" cap="none">
                <a:solidFill>
                  <a:srgbClr val="FFFFFF"/>
                </a:solidFill>
                <a:latin typeface="Calibri"/>
                <a:ea typeface="Calibri"/>
                <a:cs typeface="Calibri"/>
                <a:sym typeface="Calibri"/>
              </a:rPr>
              <a:t>The professional home for the engineering and technology community worldwide</a:t>
            </a:r>
            <a:endParaRPr sz="1050" b="0" i="1"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510438834"/>
      </p:ext>
    </p:extLst>
  </p:cSld>
  <p:clrMap bg1="lt1" tx1="dk1" bg2="dk2" tx2="lt2" accent1="accent1" accent2="accent2" accent3="accent3" accent4="accent4" accent5="accent5" accent6="accent6" hlink="hlink" folHlink="folHlink"/>
  <p:sldLayoutIdLst>
    <p:sldLayoutId id="2147483718"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ieee.secure-platform.com/a/solicitations/1174/home"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48.jpg"/><Relationship Id="rId4" Type="http://schemas.openxmlformats.org/officeDocument/2006/relationships/hyperlink" Target="mailto:mga-noms@ieee.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mga-awards@ieee.org"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hyperlink" Target="https://mga.ieee.org/awards/mga-awards-and-recognition-progra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dlowery@ieee.org" TargetMode="External"/><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51.jpg"/><Relationship Id="rId4" Type="http://schemas.openxmlformats.org/officeDocument/2006/relationships/hyperlink" Target="http://www.linkedin.com/in/drewlower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p.ieee.org/" TargetMode="External"/><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image" Target="../media/image58.png"/><Relationship Id="rId5" Type="http://schemas.openxmlformats.org/officeDocument/2006/relationships/hyperlink" Target="https://wie.ieee.org/" TargetMode="Externa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hyperlink" Target="https://wie.ieee.org/humans-in-ieee-wie/" TargetMode="External"/><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image" Target="../media/image61.png"/><Relationship Id="rId5" Type="http://schemas.openxmlformats.org/officeDocument/2006/relationships/hyperlink" Target="https://wie.ieee.org/" TargetMode="Externa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hyperlink" Target="https://students.ieee.org/" TargetMode="External"/><Relationship Id="rId2" Type="http://schemas.openxmlformats.org/officeDocument/2006/relationships/notesSlide" Target="../notesSlides/notesSlide21.xml"/><Relationship Id="rId1" Type="http://schemas.openxmlformats.org/officeDocument/2006/relationships/slideLayout" Target="../slideLayouts/slideLayout36.xml"/><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hyperlink" Target="https://life.ieee.org/" TargetMode="External"/><Relationship Id="rId2" Type="http://schemas.openxmlformats.org/officeDocument/2006/relationships/notesSlide" Target="../notesSlides/notesSlide22.xml"/><Relationship Id="rId1" Type="http://schemas.openxmlformats.org/officeDocument/2006/relationships/slideLayout" Target="../slideLayouts/slideLayout36.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jp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 name="PlaceHolder 1"/>
          <p:cNvSpPr>
            <a:spLocks noGrp="1"/>
          </p:cNvSpPr>
          <p:nvPr>
            <p:ph type="title"/>
          </p:nvPr>
        </p:nvSpPr>
        <p:spPr>
          <a:xfrm>
            <a:off x="685800" y="3138480"/>
            <a:ext cx="7770960" cy="520920"/>
          </a:xfrm>
          <a:prstGeom prst="rect">
            <a:avLst/>
          </a:prstGeom>
          <a:noFill/>
          <a:ln w="0">
            <a:noFill/>
          </a:ln>
        </p:spPr>
        <p:txBody>
          <a:bodyPr lIns="91440" tIns="45720" rIns="91440" bIns="45720" numCol="1" spcCol="0" anchor="b">
            <a:noAutofit/>
          </a:bodyPr>
          <a:lstStyle/>
          <a:p>
            <a:pPr indent="0" defTabSz="457200">
              <a:lnSpc>
                <a:spcPct val="90000"/>
              </a:lnSpc>
              <a:spcBef>
                <a:spcPts val="113"/>
              </a:spcBef>
              <a:spcAft>
                <a:spcPts val="113"/>
              </a:spcAft>
              <a:buNone/>
              <a:tabLst>
                <a:tab pos="0" algn="l"/>
              </a:tabLst>
            </a:pPr>
            <a:r>
              <a:rPr lang="en-US" sz="2800" b="1" u="none" strike="noStrike" dirty="0">
                <a:solidFill>
                  <a:srgbClr val="0066A1"/>
                </a:solidFill>
                <a:uFillTx/>
                <a:latin typeface="Calibri"/>
              </a:rPr>
              <a:t>IEEE Member and Geographic Activities in 2025</a:t>
            </a:r>
            <a:endParaRPr lang="en-US" sz="2800" b="0" u="none" strike="noStrike" dirty="0">
              <a:solidFill>
                <a:schemeClr val="dk1"/>
              </a:solidFill>
              <a:uFillTx/>
              <a:latin typeface="Calibri"/>
            </a:endParaRPr>
          </a:p>
        </p:txBody>
      </p:sp>
      <p:sp>
        <p:nvSpPr>
          <p:cNvPr id="264" name="PlaceHolder 2"/>
          <p:cNvSpPr>
            <a:spLocks noGrp="1"/>
          </p:cNvSpPr>
          <p:nvPr>
            <p:ph type="subTitle"/>
          </p:nvPr>
        </p:nvSpPr>
        <p:spPr>
          <a:xfrm>
            <a:off x="685800" y="3730680"/>
            <a:ext cx="7770960" cy="1181160"/>
          </a:xfrm>
          <a:prstGeom prst="rect">
            <a:avLst/>
          </a:prstGeom>
          <a:noFill/>
          <a:ln w="0">
            <a:noFill/>
          </a:ln>
        </p:spPr>
        <p:txBody>
          <a:bodyPr lIns="91440" tIns="45720" rIns="91440" bIns="45720" numCol="1" spcCol="0" anchor="t">
            <a:noAutofit/>
          </a:bodyPr>
          <a:lstStyle/>
          <a:p>
            <a:pPr marL="228600" indent="0" defTabSz="457200">
              <a:lnSpc>
                <a:spcPct val="90000"/>
              </a:lnSpc>
              <a:spcBef>
                <a:spcPts val="431"/>
              </a:spcBef>
              <a:spcAft>
                <a:spcPts val="145"/>
              </a:spcAft>
              <a:buNone/>
              <a:tabLst>
                <a:tab pos="0" algn="l"/>
              </a:tabLst>
            </a:pPr>
            <a:r>
              <a:rPr lang="en-US" sz="2100" b="1" i="1" u="none" strike="noStrike" dirty="0">
                <a:solidFill>
                  <a:srgbClr val="808080"/>
                </a:solidFill>
                <a:uFillTx/>
                <a:latin typeface="Calibri"/>
              </a:rPr>
              <a:t>Antonio Luque, Vice President</a:t>
            </a:r>
            <a:r>
              <a:rPr lang="en-US" sz="2100" b="1" i="1" u="none" strike="noStrike" dirty="0">
                <a:solidFill>
                  <a:srgbClr val="000000"/>
                </a:solidFill>
                <a:uFillTx/>
                <a:latin typeface="Arial"/>
              </a:rPr>
              <a:t> </a:t>
            </a:r>
            <a:r>
              <a:rPr lang="en-US" sz="2100" b="1" i="1" u="none" strike="noStrike" dirty="0">
                <a:solidFill>
                  <a:srgbClr val="808080"/>
                </a:solidFill>
                <a:uFillTx/>
                <a:latin typeface="Calibri"/>
              </a:rPr>
              <a:t>&amp; Drew Lowery, VP-Elect</a:t>
            </a:r>
            <a:endParaRPr lang="en-US" sz="2100" b="0" u="none" strike="noStrike" dirty="0">
              <a:solidFill>
                <a:srgbClr val="000000"/>
              </a:solidFill>
              <a:uFillTx/>
              <a:latin typeface="Arial"/>
            </a:endParaRPr>
          </a:p>
          <a:p>
            <a:pPr marL="228600" indent="0" defTabSz="457200">
              <a:lnSpc>
                <a:spcPct val="90000"/>
              </a:lnSpc>
              <a:spcBef>
                <a:spcPts val="431"/>
              </a:spcBef>
              <a:spcAft>
                <a:spcPts val="145"/>
              </a:spcAft>
              <a:buNone/>
              <a:tabLst>
                <a:tab pos="0" algn="l"/>
              </a:tabLst>
            </a:pPr>
            <a:r>
              <a:rPr lang="en-US" sz="2100" b="1" i="1" u="none" strike="noStrike" dirty="0">
                <a:solidFill>
                  <a:srgbClr val="808080"/>
                </a:solidFill>
                <a:uFillTx/>
                <a:latin typeface="Calibri"/>
              </a:rPr>
              <a:t>Region 5 </a:t>
            </a:r>
            <a:r>
              <a:rPr lang="en-US" sz="2100" b="1" i="1" dirty="0">
                <a:solidFill>
                  <a:srgbClr val="808080"/>
                </a:solidFill>
                <a:latin typeface="Calibri"/>
              </a:rPr>
              <a:t>M</a:t>
            </a:r>
            <a:r>
              <a:rPr lang="en-US" sz="2100" b="1" i="1" u="none" strike="noStrike" dirty="0">
                <a:solidFill>
                  <a:srgbClr val="808080"/>
                </a:solidFill>
                <a:uFillTx/>
                <a:latin typeface="Calibri"/>
              </a:rPr>
              <a:t>eeting, Wichita, Kansas, </a:t>
            </a:r>
          </a:p>
          <a:p>
            <a:pPr marL="228600" indent="0" defTabSz="457200">
              <a:lnSpc>
                <a:spcPct val="90000"/>
              </a:lnSpc>
              <a:spcBef>
                <a:spcPts val="431"/>
              </a:spcBef>
              <a:spcAft>
                <a:spcPts val="145"/>
              </a:spcAft>
              <a:buNone/>
              <a:tabLst>
                <a:tab pos="0" algn="l"/>
              </a:tabLst>
            </a:pPr>
            <a:r>
              <a:rPr lang="en-US" sz="2100" b="1" i="1" u="none" strike="noStrike" dirty="0">
                <a:solidFill>
                  <a:srgbClr val="808080"/>
                </a:solidFill>
                <a:uFillTx/>
                <a:latin typeface="Calibri"/>
              </a:rPr>
              <a:t>29 March 2025</a:t>
            </a:r>
            <a:endParaRPr lang="en-US" sz="2100" b="0" u="none" strike="noStrike" dirty="0">
              <a:solidFill>
                <a:srgbClr val="000000"/>
              </a:solidFill>
              <a:uFillTx/>
              <a:latin typeface="Arial"/>
            </a:endParaRPr>
          </a:p>
        </p:txBody>
      </p:sp>
      <p:sp>
        <p:nvSpPr>
          <p:cNvPr id="4" name="PlaceHolder 3"/>
          <p:cNvSpPr>
            <a:spLocks noGrp="1"/>
          </p:cNvSpPr>
          <p:nvPr>
            <p:ph type="sldNum" idx="1"/>
          </p:nvPr>
        </p:nvSpPr>
        <p:spPr/>
        <p:txBody>
          <a:bodyPr/>
          <a:lstStyle/>
          <a:p>
            <a:fld id="{818C7554-921D-42E2-B5EE-E54C8A603D18}" type="slidenum">
              <a:rPr/>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2EF10-27E4-BA11-D7F6-2E66E2A9E316}"/>
            </a:ext>
          </a:extLst>
        </p:cNvPr>
        <p:cNvGrpSpPr/>
        <p:nvPr/>
      </p:nvGrpSpPr>
      <p:grpSpPr>
        <a:xfrm>
          <a:off x="0" y="0"/>
          <a:ext cx="0" cy="0"/>
          <a:chOff x="0" y="0"/>
          <a:chExt cx="0" cy="0"/>
        </a:xfrm>
      </p:grpSpPr>
      <p:sp>
        <p:nvSpPr>
          <p:cNvPr id="394" name="Text Box 11">
            <a:extLst>
              <a:ext uri="{FF2B5EF4-FFF2-40B4-BE49-F238E27FC236}">
                <a16:creationId xmlns:a16="http://schemas.microsoft.com/office/drawing/2014/main" id="{689AC323-1472-7F4B-E041-48F13FE27836}"/>
              </a:ext>
            </a:extLst>
          </p:cNvPr>
          <p:cNvSpPr/>
          <p:nvPr/>
        </p:nvSpPr>
        <p:spPr>
          <a:xfrm>
            <a:off x="714240" y="2095928"/>
            <a:ext cx="7885440" cy="67809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457200">
              <a:lnSpc>
                <a:spcPct val="90000"/>
              </a:lnSpc>
              <a:spcBef>
                <a:spcPts val="862"/>
              </a:spcBef>
              <a:spcAft>
                <a:spcPts val="113"/>
              </a:spcAft>
              <a:buClr>
                <a:srgbClr val="0066A1"/>
              </a:buClr>
              <a:tabLst>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4000" b="0" i="1" u="none" strike="noStrike" dirty="0">
                <a:solidFill>
                  <a:srgbClr val="000000"/>
                </a:solidFill>
                <a:uFillTx/>
                <a:latin typeface="Calibri"/>
                <a:ea typeface="ＭＳ Ｐゴシック"/>
              </a:rPr>
              <a:t>How can you help MGA?</a:t>
            </a:r>
            <a:endParaRPr lang="en-US" sz="4000" b="0" u="none" strike="noStrike" dirty="0">
              <a:solidFill>
                <a:srgbClr val="000000"/>
              </a:solidFill>
              <a:uFillTx/>
              <a:latin typeface="Arial"/>
            </a:endParaRPr>
          </a:p>
          <a:p>
            <a:pPr algn="ctr" defTabSz="457200">
              <a:lnSpc>
                <a:spcPct val="90000"/>
              </a:lnSpc>
              <a:spcBef>
                <a:spcPts val="862"/>
              </a:spcBef>
              <a:spcAft>
                <a:spcPts val="113"/>
              </a:spcAft>
              <a:tabLst>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endParaRPr lang="en-US" sz="4000" b="0" u="none" strike="noStrike" dirty="0">
              <a:solidFill>
                <a:srgbClr val="000000"/>
              </a:solidFill>
              <a:uFillTx/>
              <a:latin typeface="Arial"/>
            </a:endParaRPr>
          </a:p>
        </p:txBody>
      </p:sp>
    </p:spTree>
    <p:extLst>
      <p:ext uri="{BB962C8B-B14F-4D97-AF65-F5344CB8AC3E}">
        <p14:creationId xmlns:p14="http://schemas.microsoft.com/office/powerpoint/2010/main" val="3547848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Text Box 12"/>
          <p:cNvSpPr/>
          <p:nvPr/>
        </p:nvSpPr>
        <p:spPr>
          <a:xfrm>
            <a:off x="629280" y="289080"/>
            <a:ext cx="7885440" cy="41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457200">
              <a:lnSpc>
                <a:spcPct val="90000"/>
              </a:lnSpc>
              <a:spcBef>
                <a:spcPts val="113"/>
              </a:spcBef>
              <a:spcAft>
                <a:spcPts val="113"/>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2600" b="1" u="none" strike="noStrike" dirty="0">
                <a:solidFill>
                  <a:srgbClr val="0066A1"/>
                </a:solidFill>
                <a:uFillTx/>
                <a:latin typeface="Calibri"/>
                <a:ea typeface="ＭＳ Ｐゴシック"/>
              </a:rPr>
              <a:t>Opportunities in MGA &amp; Regions</a:t>
            </a:r>
            <a:endParaRPr lang="en-US" sz="2600" b="0" u="none" strike="noStrike" dirty="0">
              <a:solidFill>
                <a:srgbClr val="000000"/>
              </a:solidFill>
              <a:uFillTx/>
              <a:latin typeface="Arial"/>
            </a:endParaRPr>
          </a:p>
        </p:txBody>
      </p:sp>
      <p:sp>
        <p:nvSpPr>
          <p:cNvPr id="396" name="Google Shape;612;g31fa7fab1c2_0_ 2"/>
          <p:cNvSpPr/>
          <p:nvPr/>
        </p:nvSpPr>
        <p:spPr>
          <a:xfrm>
            <a:off x="230400" y="702360"/>
            <a:ext cx="5393520" cy="420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19999"/>
          </a:bodyPr>
          <a:lstStyle/>
          <a:p>
            <a:pPr marL="289080" indent="-252720" defTabSz="914400">
              <a:lnSpc>
                <a:spcPct val="100000"/>
              </a:lnSpc>
              <a:spcBef>
                <a:spcPts val="145"/>
              </a:spcBef>
              <a:buClr>
                <a:srgbClr val="000000"/>
              </a:buClr>
              <a:buFont typeface="Arial"/>
              <a:buChar char="•"/>
            </a:pPr>
            <a:r>
              <a:rPr lang="en-US" sz="1800" b="0" u="sng" strike="noStrike">
                <a:solidFill>
                  <a:schemeClr val="dk1"/>
                </a:solidFill>
                <a:uFillTx/>
                <a:latin typeface="Calibri"/>
                <a:ea typeface="Calibri"/>
              </a:rPr>
              <a:t>Membership</a:t>
            </a:r>
            <a:endParaRPr lang="en-US" sz="1800" b="0" u="none" strike="noStrike">
              <a:solidFill>
                <a:srgbClr val="000000"/>
              </a:solidFill>
              <a:uFillTx/>
              <a:latin typeface="Arial"/>
            </a:endParaRPr>
          </a:p>
          <a:p>
            <a:pPr marL="914400" lvl="1" indent="-309600" defTabSz="914400">
              <a:lnSpc>
                <a:spcPct val="100000"/>
              </a:lnSpc>
              <a:spcBef>
                <a:spcPts val="145"/>
              </a:spcBef>
              <a:buClr>
                <a:srgbClr val="000000"/>
              </a:buClr>
              <a:buFont typeface="Arial"/>
              <a:buChar char="•"/>
            </a:pPr>
            <a:r>
              <a:rPr lang="en-US" sz="1500" b="0" u="none" strike="noStrike">
                <a:solidFill>
                  <a:schemeClr val="dk1"/>
                </a:solidFill>
                <a:uFillTx/>
                <a:latin typeface="Calibri"/>
                <a:ea typeface="Calibri"/>
              </a:rPr>
              <a:t>MELCC, A&amp;A, ARC, Life Members, Students, WIE, YPs, Member Recruitment and Recovery</a:t>
            </a:r>
            <a:endParaRPr lang="en-US" sz="1500" b="0" u="none" strike="noStrike">
              <a:solidFill>
                <a:srgbClr val="000000"/>
              </a:solidFill>
              <a:uFillTx/>
              <a:latin typeface="Arial"/>
            </a:endParaRPr>
          </a:p>
          <a:p>
            <a:pPr defTabSz="914400">
              <a:lnSpc>
                <a:spcPct val="100000"/>
              </a:lnSpc>
              <a:spcBef>
                <a:spcPts val="145"/>
              </a:spcBef>
            </a:pPr>
            <a:endParaRPr lang="en-US" sz="1800" b="0" u="none" strike="noStrike">
              <a:solidFill>
                <a:srgbClr val="000000"/>
              </a:solidFill>
              <a:uFillTx/>
              <a:latin typeface="Arial"/>
            </a:endParaRPr>
          </a:p>
          <a:p>
            <a:pPr marL="289080" indent="-252720" defTabSz="914400">
              <a:lnSpc>
                <a:spcPct val="100000"/>
              </a:lnSpc>
              <a:spcBef>
                <a:spcPts val="145"/>
              </a:spcBef>
              <a:buClr>
                <a:srgbClr val="000000"/>
              </a:buClr>
              <a:buFont typeface="Arial"/>
              <a:buChar char="•"/>
            </a:pPr>
            <a:r>
              <a:rPr lang="en-US" sz="1800" b="0" u="sng" strike="noStrike">
                <a:solidFill>
                  <a:schemeClr val="dk1"/>
                </a:solidFill>
                <a:uFillTx/>
                <a:latin typeface="Calibri"/>
                <a:ea typeface="Calibri"/>
              </a:rPr>
              <a:t>Geographic Activities</a:t>
            </a:r>
            <a:endParaRPr lang="en-US" sz="1800" b="0" u="none" strike="noStrike">
              <a:solidFill>
                <a:srgbClr val="000000"/>
              </a:solidFill>
              <a:uFillTx/>
              <a:latin typeface="Arial"/>
            </a:endParaRPr>
          </a:p>
          <a:p>
            <a:pPr marL="914400" lvl="1" indent="-309600" defTabSz="914400">
              <a:lnSpc>
                <a:spcPct val="100000"/>
              </a:lnSpc>
              <a:spcBef>
                <a:spcPts val="145"/>
              </a:spcBef>
              <a:buClr>
                <a:srgbClr val="000000"/>
              </a:buClr>
              <a:buFont typeface="Arial"/>
              <a:buChar char="•"/>
            </a:pPr>
            <a:r>
              <a:rPr lang="en-US" sz="1500" b="0" u="none" strike="noStrike">
                <a:solidFill>
                  <a:schemeClr val="dk1"/>
                </a:solidFill>
                <a:uFillTx/>
                <a:latin typeface="Calibri"/>
                <a:ea typeface="Calibri"/>
              </a:rPr>
              <a:t>Geo Unit Operations, Chapter Operations, Sections Congress</a:t>
            </a:r>
            <a:endParaRPr lang="en-US" sz="1500" b="0" u="none" strike="noStrike">
              <a:solidFill>
                <a:srgbClr val="000000"/>
              </a:solidFill>
              <a:uFillTx/>
              <a:latin typeface="Arial"/>
            </a:endParaRPr>
          </a:p>
          <a:p>
            <a:pPr defTabSz="914400">
              <a:lnSpc>
                <a:spcPct val="100000"/>
              </a:lnSpc>
              <a:spcBef>
                <a:spcPts val="145"/>
              </a:spcBef>
            </a:pPr>
            <a:endParaRPr lang="en-US" sz="1800" b="0" u="none" strike="noStrike">
              <a:solidFill>
                <a:srgbClr val="000000"/>
              </a:solidFill>
              <a:uFillTx/>
              <a:latin typeface="Arial"/>
            </a:endParaRPr>
          </a:p>
          <a:p>
            <a:pPr marL="289080" indent="-252720" defTabSz="914400">
              <a:lnSpc>
                <a:spcPct val="100000"/>
              </a:lnSpc>
              <a:spcBef>
                <a:spcPts val="145"/>
              </a:spcBef>
              <a:buClr>
                <a:srgbClr val="000000"/>
              </a:buClr>
              <a:buFont typeface="Arial"/>
              <a:buChar char="•"/>
            </a:pPr>
            <a:r>
              <a:rPr lang="en-US" sz="1800" b="0" u="sng" strike="noStrike">
                <a:solidFill>
                  <a:schemeClr val="dk1"/>
                </a:solidFill>
                <a:uFillTx/>
                <a:latin typeface="Calibri"/>
                <a:ea typeface="Calibri"/>
              </a:rPr>
              <a:t>Information Management</a:t>
            </a:r>
            <a:endParaRPr lang="en-US" sz="1800" b="0" u="none" strike="noStrike">
              <a:solidFill>
                <a:srgbClr val="000000"/>
              </a:solidFill>
              <a:uFillTx/>
              <a:latin typeface="Arial"/>
            </a:endParaRPr>
          </a:p>
          <a:p>
            <a:pPr marL="914400" lvl="1" indent="-309600" defTabSz="914400">
              <a:lnSpc>
                <a:spcPct val="100000"/>
              </a:lnSpc>
              <a:spcBef>
                <a:spcPts val="145"/>
              </a:spcBef>
              <a:buClr>
                <a:srgbClr val="000000"/>
              </a:buClr>
              <a:buFont typeface="Arial"/>
              <a:buChar char="•"/>
            </a:pPr>
            <a:r>
              <a:rPr lang="en-US" sz="1400" b="0" u="none" strike="noStrike">
                <a:solidFill>
                  <a:srgbClr val="000000"/>
                </a:solidFill>
                <a:uFillTx/>
                <a:latin typeface="Calibri"/>
                <a:ea typeface="Calibri"/>
              </a:rPr>
              <a:t>IT Coordination &amp; Oversight, vTools</a:t>
            </a:r>
            <a:endParaRPr lang="en-US" sz="1400" b="0" u="none" strike="noStrike">
              <a:solidFill>
                <a:srgbClr val="000000"/>
              </a:solidFill>
              <a:uFillTx/>
              <a:latin typeface="Arial"/>
            </a:endParaRPr>
          </a:p>
          <a:p>
            <a:pPr defTabSz="914400">
              <a:lnSpc>
                <a:spcPct val="100000"/>
              </a:lnSpc>
              <a:spcBef>
                <a:spcPts val="145"/>
              </a:spcBef>
            </a:pPr>
            <a:endParaRPr lang="en-US" sz="1800" b="0" u="none" strike="noStrike">
              <a:solidFill>
                <a:srgbClr val="000000"/>
              </a:solidFill>
              <a:uFillTx/>
              <a:latin typeface="Arial"/>
            </a:endParaRPr>
          </a:p>
          <a:p>
            <a:pPr marL="289080" indent="-252720" defTabSz="914400">
              <a:lnSpc>
                <a:spcPct val="100000"/>
              </a:lnSpc>
              <a:spcBef>
                <a:spcPts val="145"/>
              </a:spcBef>
              <a:buClr>
                <a:srgbClr val="000000"/>
              </a:buClr>
              <a:buFont typeface="Arial"/>
              <a:buChar char="•"/>
            </a:pPr>
            <a:r>
              <a:rPr lang="en-US" sz="1800" b="0" u="sng" strike="noStrike">
                <a:solidFill>
                  <a:schemeClr val="dk1"/>
                </a:solidFill>
                <a:uFillTx/>
                <a:latin typeface="Calibri"/>
                <a:ea typeface="Calibri"/>
              </a:rPr>
              <a:t>Operations</a:t>
            </a:r>
            <a:endParaRPr lang="en-US" sz="1800" b="0" u="none" strike="noStrike">
              <a:solidFill>
                <a:srgbClr val="000000"/>
              </a:solidFill>
              <a:uFillTx/>
              <a:latin typeface="Arial"/>
            </a:endParaRPr>
          </a:p>
          <a:p>
            <a:pPr marL="914400" lvl="1" indent="-315000" defTabSz="914400">
              <a:lnSpc>
                <a:spcPct val="100000"/>
              </a:lnSpc>
              <a:spcBef>
                <a:spcPts val="145"/>
              </a:spcBef>
              <a:buClr>
                <a:srgbClr val="000000"/>
              </a:buClr>
              <a:buFont typeface="Arial"/>
              <a:buChar char="•"/>
            </a:pPr>
            <a:r>
              <a:rPr lang="en-US" sz="1600" b="0" u="none" strike="noStrike">
                <a:solidFill>
                  <a:schemeClr val="dk1"/>
                </a:solidFill>
                <a:uFillTx/>
                <a:latin typeface="Calibri"/>
                <a:ea typeface="Calibri"/>
              </a:rPr>
              <a:t>Training, N&amp;A, Member Benefits, Finance</a:t>
            </a:r>
            <a:endParaRPr lang="en-US" sz="1600" b="0" u="none" strike="noStrike">
              <a:solidFill>
                <a:srgbClr val="000000"/>
              </a:solidFill>
              <a:uFillTx/>
              <a:latin typeface="Arial"/>
            </a:endParaRPr>
          </a:p>
          <a:p>
            <a:pPr defTabSz="914400">
              <a:lnSpc>
                <a:spcPct val="100000"/>
              </a:lnSpc>
              <a:spcBef>
                <a:spcPts val="145"/>
              </a:spcBef>
            </a:pPr>
            <a:endParaRPr lang="en-US" sz="1600" b="0" u="none" strike="noStrike">
              <a:solidFill>
                <a:srgbClr val="000000"/>
              </a:solidFill>
              <a:uFillTx/>
              <a:latin typeface="Arial"/>
            </a:endParaRPr>
          </a:p>
          <a:p>
            <a:pPr marL="289080" indent="-252720" defTabSz="914400">
              <a:lnSpc>
                <a:spcPct val="100000"/>
              </a:lnSpc>
              <a:spcBef>
                <a:spcPts val="145"/>
              </a:spcBef>
              <a:buClr>
                <a:srgbClr val="000000"/>
              </a:buClr>
              <a:buFont typeface="Arial"/>
              <a:buChar char="•"/>
            </a:pPr>
            <a:r>
              <a:rPr lang="en-US" sz="1800" b="0" u="sng" strike="noStrike">
                <a:solidFill>
                  <a:srgbClr val="000000"/>
                </a:solidFill>
                <a:uFillTx/>
                <a:latin typeface="Calibri"/>
                <a:ea typeface="Calibri"/>
              </a:rPr>
              <a:t>Skills Needs</a:t>
            </a:r>
            <a:endParaRPr lang="en-US" sz="1800" b="0" u="none" strike="noStrike">
              <a:solidFill>
                <a:srgbClr val="000000"/>
              </a:solidFill>
              <a:uFillTx/>
              <a:latin typeface="Arial"/>
            </a:endParaRPr>
          </a:p>
          <a:p>
            <a:pPr marL="914400" lvl="1" indent="-315000" defTabSz="914400">
              <a:lnSpc>
                <a:spcPct val="100000"/>
              </a:lnSpc>
              <a:spcBef>
                <a:spcPts val="145"/>
              </a:spcBef>
              <a:buClr>
                <a:srgbClr val="000000"/>
              </a:buClr>
              <a:buFont typeface="Arial"/>
              <a:buChar char="•"/>
            </a:pPr>
            <a:r>
              <a:rPr lang="en-US" sz="1600" b="0" u="none" strike="noStrike">
                <a:solidFill>
                  <a:srgbClr val="000000"/>
                </a:solidFill>
                <a:uFillTx/>
                <a:latin typeface="Calibri"/>
                <a:ea typeface="Calibri"/>
              </a:rPr>
              <a:t>Leader/Manager skills and experience</a:t>
            </a:r>
            <a:endParaRPr lang="en-US" sz="1600" b="0" u="none" strike="noStrike">
              <a:solidFill>
                <a:srgbClr val="000000"/>
              </a:solidFill>
              <a:uFillTx/>
              <a:latin typeface="Arial"/>
            </a:endParaRPr>
          </a:p>
          <a:p>
            <a:pPr marL="914400" lvl="1" indent="-315000" defTabSz="914400">
              <a:lnSpc>
                <a:spcPct val="100000"/>
              </a:lnSpc>
              <a:spcBef>
                <a:spcPts val="145"/>
              </a:spcBef>
              <a:buClr>
                <a:srgbClr val="000000"/>
              </a:buClr>
              <a:buFont typeface="Arial"/>
              <a:buChar char="•"/>
            </a:pPr>
            <a:r>
              <a:rPr lang="en-US" sz="1600" b="0" u="none" strike="noStrike">
                <a:solidFill>
                  <a:srgbClr val="000000"/>
                </a:solidFill>
                <a:uFillTx/>
                <a:latin typeface="Calibri"/>
                <a:ea typeface="Calibri"/>
              </a:rPr>
              <a:t>Individual contributors – Organizing, marketing, info management, develop and lead training programs</a:t>
            </a:r>
            <a:endParaRPr lang="en-US" sz="1600" b="0" u="none" strike="noStrike">
              <a:solidFill>
                <a:srgbClr val="000000"/>
              </a:solidFill>
              <a:uFillTx/>
              <a:latin typeface="Arial"/>
            </a:endParaRPr>
          </a:p>
          <a:p>
            <a:pPr marL="914400" lvl="1" indent="-315000" defTabSz="914400">
              <a:lnSpc>
                <a:spcPct val="100000"/>
              </a:lnSpc>
              <a:spcBef>
                <a:spcPts val="145"/>
              </a:spcBef>
              <a:buClr>
                <a:srgbClr val="000000"/>
              </a:buClr>
              <a:buFont typeface="Arial"/>
              <a:buChar char="•"/>
            </a:pPr>
            <a:r>
              <a:rPr lang="en-US" sz="1600" b="0" u="none" strike="noStrike">
                <a:solidFill>
                  <a:srgbClr val="000000"/>
                </a:solidFill>
                <a:uFillTx/>
                <a:latin typeface="Calibri"/>
                <a:ea typeface="Calibri"/>
              </a:rPr>
              <a:t>Flexible volunteering schedules</a:t>
            </a:r>
            <a:endParaRPr lang="en-US" sz="1600" b="0" u="none" strike="noStrike">
              <a:solidFill>
                <a:srgbClr val="000000"/>
              </a:solidFill>
              <a:uFillTx/>
              <a:latin typeface="Arial"/>
            </a:endParaRPr>
          </a:p>
          <a:p>
            <a:pPr marL="914400" lvl="1" indent="-315000" defTabSz="914400">
              <a:lnSpc>
                <a:spcPct val="100000"/>
              </a:lnSpc>
              <a:spcBef>
                <a:spcPts val="145"/>
              </a:spcBef>
              <a:buClr>
                <a:srgbClr val="000000"/>
              </a:buClr>
              <a:buFont typeface="Arial"/>
              <a:buChar char="•"/>
            </a:pPr>
            <a:r>
              <a:rPr lang="en-US" sz="1600" b="0" u="none" strike="noStrike">
                <a:solidFill>
                  <a:srgbClr val="000000"/>
                </a:solidFill>
                <a:uFillTx/>
                <a:latin typeface="Calibri"/>
                <a:ea typeface="Calibri"/>
              </a:rPr>
              <a:t>Nominations recruitment for MGAB and Region - Awards and positions</a:t>
            </a:r>
            <a:endParaRPr lang="en-US" sz="1600" b="0" u="none" strike="noStrike">
              <a:solidFill>
                <a:srgbClr val="000000"/>
              </a:solidFill>
              <a:uFillTx/>
              <a:latin typeface="Arial"/>
            </a:endParaRPr>
          </a:p>
          <a:p>
            <a:pPr marL="914400" lvl="1" indent="-315000" defTabSz="914400">
              <a:lnSpc>
                <a:spcPct val="100000"/>
              </a:lnSpc>
              <a:spcBef>
                <a:spcPts val="145"/>
              </a:spcBef>
              <a:buClr>
                <a:srgbClr val="000000"/>
              </a:buClr>
              <a:buFont typeface="Arial"/>
              <a:buChar char="•"/>
            </a:pPr>
            <a:r>
              <a:rPr lang="en-US" sz="1600" b="0" u="none" strike="noStrike">
                <a:solidFill>
                  <a:srgbClr val="000000"/>
                </a:solidFill>
                <a:uFillTx/>
                <a:latin typeface="Calibri"/>
                <a:ea typeface="Calibri"/>
              </a:rPr>
              <a:t>Data analysis for program and activity planning</a:t>
            </a:r>
            <a:endParaRPr lang="en-US" sz="1600" b="0" u="none" strike="noStrike">
              <a:solidFill>
                <a:srgbClr val="000000"/>
              </a:solidFill>
              <a:uFillTx/>
              <a:latin typeface="Arial"/>
            </a:endParaRPr>
          </a:p>
          <a:p>
            <a:pPr marL="599400" defTabSz="914400">
              <a:lnSpc>
                <a:spcPct val="100000"/>
              </a:lnSpc>
              <a:spcBef>
                <a:spcPts val="145"/>
              </a:spcBef>
            </a:pPr>
            <a:r>
              <a:rPr lang="en-US" sz="1600" b="0" u="none" strike="noStrike">
                <a:solidFill>
                  <a:srgbClr val="000000"/>
                </a:solidFill>
                <a:uFillTx/>
                <a:latin typeface="Calibri"/>
                <a:ea typeface="Calibri"/>
              </a:rPr>
              <a:t>+ More</a:t>
            </a:r>
            <a:endParaRPr lang="en-US" sz="1600" b="0" u="none" strike="noStrike">
              <a:solidFill>
                <a:srgbClr val="000000"/>
              </a:solidFill>
              <a:uFillTx/>
              <a:latin typeface="Arial"/>
            </a:endParaRPr>
          </a:p>
        </p:txBody>
      </p:sp>
      <p:sp>
        <p:nvSpPr>
          <p:cNvPr id="397" name="Text Placeholder 2"/>
          <p:cNvSpPr/>
          <p:nvPr/>
        </p:nvSpPr>
        <p:spPr>
          <a:xfrm>
            <a:off x="5758560" y="1234440"/>
            <a:ext cx="2935080" cy="2148840"/>
          </a:xfrm>
          <a:prstGeom prst="rect">
            <a:avLst/>
          </a:prstGeom>
          <a:solidFill>
            <a:schemeClr val="accent5">
              <a:lumMod val="20000"/>
              <a:lumOff val="80000"/>
            </a:schemeClr>
          </a:solidFill>
          <a:ln w="0">
            <a:solidFill>
              <a:srgbClr val="92D050"/>
            </a:solidFill>
          </a:ln>
        </p:spPr>
        <p:style>
          <a:lnRef idx="0">
            <a:scrgbClr r="0" g="0" b="0"/>
          </a:lnRef>
          <a:fillRef idx="0">
            <a:scrgbClr r="0" g="0" b="0"/>
          </a:fillRef>
          <a:effectRef idx="0">
            <a:scrgbClr r="0" g="0" b="0"/>
          </a:effectRef>
          <a:fontRef idx="minor"/>
        </p:style>
        <p:txBody>
          <a:bodyPr anchor="t">
            <a:normAutofit fontScale="77500" lnSpcReduction="20000"/>
          </a:bodyPr>
          <a:lstStyle/>
          <a:p>
            <a:pPr marL="92880" defTabSz="914400">
              <a:lnSpc>
                <a:spcPct val="90000"/>
              </a:lnSpc>
              <a:spcBef>
                <a:spcPts val="564"/>
              </a:spcBef>
              <a:tabLst>
                <a:tab pos="0" algn="l"/>
              </a:tabLst>
            </a:pPr>
            <a:r>
              <a:rPr lang="en-US" sz="2100" b="1" u="none" strike="noStrike">
                <a:solidFill>
                  <a:srgbClr val="000000"/>
                </a:solidFill>
                <a:uFillTx/>
                <a:latin typeface="Calibri"/>
                <a:ea typeface="Calibri"/>
              </a:rPr>
              <a:t>A Year in MGA</a:t>
            </a:r>
            <a:endParaRPr lang="en-US" sz="2100" b="0" u="none" strike="noStrike">
              <a:solidFill>
                <a:srgbClr val="000000"/>
              </a:solidFill>
              <a:uFillTx/>
              <a:latin typeface="Arial"/>
            </a:endParaRPr>
          </a:p>
          <a:p>
            <a:pPr marL="343080" indent="-250200" defTabSz="914400">
              <a:lnSpc>
                <a:spcPct val="90000"/>
              </a:lnSpc>
              <a:spcBef>
                <a:spcPts val="564"/>
              </a:spcBef>
              <a:buClr>
                <a:srgbClr val="0066A1"/>
              </a:buClr>
              <a:buFont typeface="Merriweather Sans"/>
              <a:buChar char="▸"/>
              <a:tabLst>
                <a:tab pos="0" algn="l"/>
              </a:tabLst>
            </a:pPr>
            <a:r>
              <a:rPr lang="en-US" sz="1650" b="0" u="none" strike="noStrike">
                <a:solidFill>
                  <a:srgbClr val="000000"/>
                </a:solidFill>
                <a:uFillTx/>
                <a:latin typeface="Calibri"/>
                <a:ea typeface="Calibri"/>
              </a:rPr>
              <a:t>Many moving parts – ~500K members, 13K+ geounits, global reach, local touch drives the need for connections and communications</a:t>
            </a:r>
            <a:endParaRPr lang="en-US" sz="1650" b="0" u="none" strike="noStrike">
              <a:solidFill>
                <a:srgbClr val="000000"/>
              </a:solidFill>
              <a:uFillTx/>
              <a:latin typeface="Arial"/>
            </a:endParaRPr>
          </a:p>
          <a:p>
            <a:pPr marL="343080" indent="-250200" defTabSz="914400">
              <a:lnSpc>
                <a:spcPct val="90000"/>
              </a:lnSpc>
              <a:spcBef>
                <a:spcPts val="564"/>
              </a:spcBef>
              <a:buClr>
                <a:srgbClr val="0066A1"/>
              </a:buClr>
              <a:buFont typeface="Merriweather Sans"/>
              <a:buChar char="▸"/>
              <a:tabLst>
                <a:tab pos="0" algn="l"/>
              </a:tabLst>
            </a:pPr>
            <a:r>
              <a:rPr lang="en-US" sz="1650" b="0" u="none" strike="noStrike">
                <a:solidFill>
                  <a:srgbClr val="000000"/>
                </a:solidFill>
                <a:uFillTx/>
                <a:latin typeface="Calibri"/>
                <a:ea typeface="Calibri"/>
              </a:rPr>
              <a:t>IEEE scope and size drives the need for increased visibility into local operations – assets, compliance</a:t>
            </a:r>
            <a:endParaRPr lang="en-US" sz="1650" b="0" u="none" strike="noStrike">
              <a:solidFill>
                <a:srgbClr val="000000"/>
              </a:solidFill>
              <a:uFillTx/>
              <a:latin typeface="Arial"/>
            </a:endParaRPr>
          </a:p>
          <a:p>
            <a:pPr marL="343080" indent="-250200" defTabSz="914400">
              <a:lnSpc>
                <a:spcPct val="90000"/>
              </a:lnSpc>
              <a:spcBef>
                <a:spcPts val="564"/>
              </a:spcBef>
              <a:buClr>
                <a:srgbClr val="0066A1"/>
              </a:buClr>
              <a:buFont typeface="Merriweather Sans"/>
              <a:buChar char="▸"/>
              <a:tabLst>
                <a:tab pos="0" algn="l"/>
              </a:tabLst>
            </a:pPr>
            <a:r>
              <a:rPr lang="en-US" sz="1650" b="0" u="none" strike="noStrike">
                <a:solidFill>
                  <a:srgbClr val="000000"/>
                </a:solidFill>
                <a:uFillTx/>
                <a:latin typeface="Calibri"/>
                <a:ea typeface="Calibri"/>
              </a:rPr>
              <a:t>2025-2030 IEEE strategy focused on One IEEE</a:t>
            </a:r>
            <a:endParaRPr lang="en-US" sz="1650" b="0" u="none" strike="noStrike">
              <a:solidFill>
                <a:srgbClr val="000000"/>
              </a:solidFill>
              <a:uFillTx/>
              <a:latin typeface="Arial"/>
            </a:endParaRPr>
          </a:p>
          <a:p>
            <a:pPr defTabSz="914400">
              <a:lnSpc>
                <a:spcPct val="90000"/>
              </a:lnSpc>
              <a:spcBef>
                <a:spcPts val="564"/>
              </a:spcBef>
              <a:tabLst>
                <a:tab pos="0" algn="l"/>
              </a:tabLst>
            </a:pPr>
            <a:endParaRPr lang="en-US" sz="1650" b="0" u="none" strike="noStrike">
              <a:solidFill>
                <a:srgbClr val="000000"/>
              </a:solidFill>
              <a:uFillTx/>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g3443f1ad95a_0_2025"/>
          <p:cNvSpPr txBox="1">
            <a:spLocks noGrp="1"/>
          </p:cNvSpPr>
          <p:nvPr>
            <p:ph type="body" idx="1"/>
          </p:nvPr>
        </p:nvSpPr>
        <p:spPr>
          <a:xfrm>
            <a:off x="365760" y="1370014"/>
            <a:ext cx="4155525" cy="2957625"/>
          </a:xfrm>
          <a:prstGeom prst="rect">
            <a:avLst/>
          </a:prstGeom>
          <a:noFill/>
          <a:ln>
            <a:noFill/>
          </a:ln>
        </p:spPr>
        <p:txBody>
          <a:bodyPr spcFirstLastPara="1" wrap="square" lIns="68569" tIns="34275" rIns="68569" bIns="34275" anchor="t" anchorCtr="0">
            <a:normAutofit/>
          </a:bodyPr>
          <a:lstStyle/>
          <a:p>
            <a:pPr marL="171445" indent="-171445">
              <a:spcBef>
                <a:spcPts val="0"/>
              </a:spcBef>
              <a:buSzPts val="1700"/>
            </a:pPr>
            <a:r>
              <a:rPr lang="en-US" sz="1275" dirty="0"/>
              <a:t>Cycle 1 Deadline: 15 March 2025</a:t>
            </a:r>
            <a:endParaRPr dirty="0"/>
          </a:p>
          <a:p>
            <a:pPr marL="514337" lvl="1" indent="-171446">
              <a:buSzPts val="1700"/>
            </a:pPr>
            <a:r>
              <a:rPr lang="en-US" sz="1275" dirty="0"/>
              <a:t>2026 MGA Vice President-Elect/MGA Board Chair-Elect</a:t>
            </a:r>
            <a:endParaRPr dirty="0"/>
          </a:p>
          <a:p>
            <a:pPr marL="514337" lvl="1" indent="-171446">
              <a:buSzPts val="1700"/>
            </a:pPr>
            <a:r>
              <a:rPr lang="en-US" sz="1275" dirty="0"/>
              <a:t>2026 MGA Treasurer </a:t>
            </a:r>
            <a:endParaRPr dirty="0"/>
          </a:p>
          <a:p>
            <a:pPr marL="514337" lvl="1" indent="-171446">
              <a:buSzPts val="1700"/>
            </a:pPr>
            <a:r>
              <a:rPr lang="en-US" sz="1275" dirty="0"/>
              <a:t>2026 MGA Vice Chairs</a:t>
            </a:r>
            <a:endParaRPr dirty="0"/>
          </a:p>
          <a:p>
            <a:pPr marL="514337" lvl="1" indent="-171446">
              <a:buSzPts val="1700"/>
            </a:pPr>
            <a:r>
              <a:rPr lang="en-US" sz="1275" dirty="0"/>
              <a:t>2026 MGA Committee Chairs</a:t>
            </a:r>
            <a:endParaRPr dirty="0"/>
          </a:p>
          <a:p>
            <a:pPr marL="514337" lvl="1" indent="-90483">
              <a:buSzPts val="1700"/>
              <a:buNone/>
            </a:pPr>
            <a:endParaRPr sz="1275" dirty="0"/>
          </a:p>
          <a:p>
            <a:pPr marL="171445" indent="-171445">
              <a:buSzPts val="1700"/>
            </a:pPr>
            <a:r>
              <a:rPr lang="en-US" sz="1275" b="1" u="sng" dirty="0"/>
              <a:t>Cycle 2 Deadline: 1 August 2025</a:t>
            </a:r>
            <a:endParaRPr dirty="0"/>
          </a:p>
          <a:p>
            <a:pPr marL="514337" lvl="1" indent="-171446">
              <a:buSzPts val="1700"/>
            </a:pPr>
            <a:r>
              <a:rPr lang="en-US" sz="1275" dirty="0"/>
              <a:t>2026 MGA Committee Members </a:t>
            </a:r>
            <a:endParaRPr dirty="0"/>
          </a:p>
          <a:p>
            <a:pPr marL="514337" lvl="1" indent="-171446">
              <a:buSzPts val="1700"/>
            </a:pPr>
            <a:r>
              <a:rPr lang="en-US" sz="1275" dirty="0"/>
              <a:t>2026 MGA Liaisons appointed by VP-MGA</a:t>
            </a:r>
            <a:endParaRPr dirty="0"/>
          </a:p>
        </p:txBody>
      </p:sp>
      <p:sp>
        <p:nvSpPr>
          <p:cNvPr id="822" name="Google Shape;822;g3443f1ad95a_0_2025"/>
          <p:cNvSpPr txBox="1"/>
          <p:nvPr/>
        </p:nvSpPr>
        <p:spPr>
          <a:xfrm>
            <a:off x="4622801" y="1370014"/>
            <a:ext cx="4401225" cy="3297685"/>
          </a:xfrm>
          <a:prstGeom prst="rect">
            <a:avLst/>
          </a:prstGeom>
          <a:noFill/>
          <a:ln>
            <a:noFill/>
          </a:ln>
        </p:spPr>
        <p:txBody>
          <a:bodyPr spcFirstLastPara="1" wrap="square" lIns="91425" tIns="45713" rIns="91425" bIns="45713" anchor="t" anchorCtr="0">
            <a:noAutofit/>
          </a:bodyPr>
          <a:lstStyle/>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IEEE Admission and Advancement Committee </a:t>
            </a:r>
            <a:endParaRPr sz="1275" dirty="0">
              <a:solidFill>
                <a:srgbClr val="333333"/>
              </a:solidFill>
              <a:latin typeface="Calibri"/>
              <a:ea typeface="Calibri"/>
              <a:cs typeface="Calibri"/>
              <a:sym typeface="Calibri"/>
            </a:endParaRPr>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Awards and Recognition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Chapter Operations Support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Geographic Unit Operations Support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a:t>
            </a:r>
            <a:r>
              <a:rPr lang="en-US" sz="1275" dirty="0" err="1">
                <a:solidFill>
                  <a:srgbClr val="333333"/>
                </a:solidFill>
                <a:latin typeface="Calibri"/>
                <a:ea typeface="Calibri"/>
                <a:cs typeface="Calibri"/>
                <a:sym typeface="Calibri"/>
              </a:rPr>
              <a:t>ieee.tv</a:t>
            </a:r>
            <a:r>
              <a:rPr lang="en-US" sz="1275" dirty="0">
                <a:solidFill>
                  <a:srgbClr val="333333"/>
                </a:solidFill>
                <a:latin typeface="Calibri"/>
                <a:ea typeface="Calibri"/>
                <a:cs typeface="Calibri"/>
                <a:sym typeface="Calibri"/>
              </a:rPr>
              <a:t> Advisory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IT Coordination and Oversight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IEEE Life Members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Member Benefits Portfolio Advisory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Nominations and Appointments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Operations Manual Compliance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Potentials Editorial Board</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Strategic Planning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Student Activities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Training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MGA </a:t>
            </a:r>
            <a:r>
              <a:rPr lang="en-US" sz="1275" dirty="0" err="1">
                <a:solidFill>
                  <a:srgbClr val="333333"/>
                </a:solidFill>
                <a:latin typeface="Calibri"/>
                <a:ea typeface="Calibri"/>
                <a:cs typeface="Calibri"/>
                <a:sym typeface="Calibri"/>
              </a:rPr>
              <a:t>vTools</a:t>
            </a:r>
            <a:r>
              <a:rPr lang="en-US" sz="1275" dirty="0">
                <a:solidFill>
                  <a:srgbClr val="333333"/>
                </a:solidFill>
                <a:latin typeface="Calibri"/>
                <a:ea typeface="Calibri"/>
                <a:cs typeface="Calibri"/>
                <a:sym typeface="Calibri"/>
              </a:rPr>
              <a:t>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IEEE Women in Engineering Committee</a:t>
            </a:r>
            <a:endParaRPr sz="1350" dirty="0"/>
          </a:p>
          <a:p>
            <a:pPr marL="128588" indent="-128588">
              <a:buClr>
                <a:srgbClr val="0066A1"/>
              </a:buClr>
              <a:buSzPts val="1700"/>
              <a:buFont typeface="Arial"/>
              <a:buChar char="•"/>
            </a:pPr>
            <a:r>
              <a:rPr lang="en-US" sz="1275" dirty="0">
                <a:solidFill>
                  <a:srgbClr val="333333"/>
                </a:solidFill>
                <a:latin typeface="Calibri"/>
                <a:ea typeface="Calibri"/>
                <a:cs typeface="Calibri"/>
                <a:sym typeface="Calibri"/>
              </a:rPr>
              <a:t>IEEE Young Professionals Committee</a:t>
            </a:r>
            <a:endParaRPr sz="1350" dirty="0"/>
          </a:p>
        </p:txBody>
      </p:sp>
      <p:sp>
        <p:nvSpPr>
          <p:cNvPr id="823" name="Google Shape;823;g3443f1ad95a_0_2025"/>
          <p:cNvSpPr txBox="1"/>
          <p:nvPr/>
        </p:nvSpPr>
        <p:spPr>
          <a:xfrm>
            <a:off x="801936" y="4067634"/>
            <a:ext cx="3719250" cy="623217"/>
          </a:xfrm>
          <a:prstGeom prst="rect">
            <a:avLst/>
          </a:prstGeom>
          <a:noFill/>
          <a:ln>
            <a:noFill/>
          </a:ln>
        </p:spPr>
        <p:txBody>
          <a:bodyPr spcFirstLastPara="1" wrap="square" lIns="68569" tIns="34275" rIns="68569" bIns="34275" anchor="t" anchorCtr="0">
            <a:spAutoFit/>
          </a:bodyPr>
          <a:lstStyle/>
          <a:p>
            <a:r>
              <a:rPr lang="en-US" sz="1200" b="1" u="sng">
                <a:solidFill>
                  <a:srgbClr val="FFFFFF"/>
                </a:solidFill>
                <a:latin typeface="Arial"/>
                <a:ea typeface="Arial"/>
                <a:cs typeface="Arial"/>
                <a:sym typeface="Arial"/>
                <a:hlinkClick r:id="rId3">
                  <a:extLst>
                    <a:ext uri="{A12FA001-AC4F-418D-AE19-62706E023703}">
                      <ahyp:hlinkClr xmlns:ahyp="http://schemas.microsoft.com/office/drawing/2018/hyperlinkcolor" val="tx"/>
                    </a:ext>
                  </a:extLst>
                </a:hlinkClick>
              </a:rPr>
              <a:t>Nominate yourself or a colleague now!</a:t>
            </a:r>
            <a:endParaRPr sz="1200">
              <a:solidFill>
                <a:srgbClr val="FFFFFF"/>
              </a:solidFill>
              <a:latin typeface="Helvetica Neue"/>
              <a:ea typeface="Helvetica Neue"/>
              <a:cs typeface="Helvetica Neue"/>
              <a:sym typeface="Helvetica Neue"/>
            </a:endParaRPr>
          </a:p>
          <a:p>
            <a:br>
              <a:rPr lang="en-US" sz="1200" b="1" i="1">
                <a:solidFill>
                  <a:srgbClr val="FFFFFF"/>
                </a:solidFill>
                <a:latin typeface="Helvetica Neue"/>
                <a:ea typeface="Helvetica Neue"/>
                <a:cs typeface="Helvetica Neue"/>
                <a:sym typeface="Helvetica Neue"/>
              </a:rPr>
            </a:br>
            <a:r>
              <a:rPr lang="en-US" sz="1200" b="1" i="1">
                <a:solidFill>
                  <a:srgbClr val="000000"/>
                </a:solidFill>
                <a:latin typeface="Arial"/>
                <a:ea typeface="Arial"/>
                <a:cs typeface="Arial"/>
                <a:sym typeface="Arial"/>
              </a:rPr>
              <a:t>For questions, email </a:t>
            </a:r>
            <a:r>
              <a:rPr lang="en-US" sz="1200" b="1" i="1"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mga-noms@ieee.org</a:t>
            </a:r>
            <a:endParaRPr sz="1200">
              <a:solidFill>
                <a:srgbClr val="FFFFFF"/>
              </a:solidFill>
              <a:latin typeface="Helvetica Neue"/>
              <a:ea typeface="Helvetica Neue"/>
              <a:cs typeface="Helvetica Neue"/>
              <a:sym typeface="Helvetica Neue"/>
            </a:endParaRPr>
          </a:p>
        </p:txBody>
      </p:sp>
      <p:sp>
        <p:nvSpPr>
          <p:cNvPr id="4" name="Frame 3">
            <a:extLst>
              <a:ext uri="{FF2B5EF4-FFF2-40B4-BE49-F238E27FC236}">
                <a16:creationId xmlns:a16="http://schemas.microsoft.com/office/drawing/2014/main" id="{985ACB58-7D2B-43C3-768B-47AFB16FFADC}"/>
              </a:ext>
            </a:extLst>
          </p:cNvPr>
          <p:cNvSpPr/>
          <p:nvPr/>
        </p:nvSpPr>
        <p:spPr>
          <a:xfrm>
            <a:off x="274320" y="2804845"/>
            <a:ext cx="4075738" cy="101714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 Box 12">
            <a:extLst>
              <a:ext uri="{FF2B5EF4-FFF2-40B4-BE49-F238E27FC236}">
                <a16:creationId xmlns:a16="http://schemas.microsoft.com/office/drawing/2014/main" id="{638F598A-1F35-6A12-666A-831551E3EF0D}"/>
              </a:ext>
            </a:extLst>
          </p:cNvPr>
          <p:cNvSpPr/>
          <p:nvPr/>
        </p:nvSpPr>
        <p:spPr>
          <a:xfrm>
            <a:off x="629280" y="289080"/>
            <a:ext cx="7885440" cy="41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457200">
              <a:lnSpc>
                <a:spcPct val="90000"/>
              </a:lnSpc>
              <a:spcBef>
                <a:spcPts val="113"/>
              </a:spcBef>
              <a:spcAft>
                <a:spcPts val="113"/>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2600" b="1" dirty="0">
                <a:solidFill>
                  <a:srgbClr val="0066A1"/>
                </a:solidFill>
                <a:latin typeface="Calibri"/>
                <a:ea typeface="ＭＳ Ｐゴシック"/>
                <a:cs typeface="+mn-cs"/>
              </a:rPr>
              <a:t>Call for Nominations</a:t>
            </a:r>
            <a:endParaRPr lang="en-US" sz="2600" b="0" u="none" strike="noStrike" dirty="0">
              <a:solidFill>
                <a:srgbClr val="000000"/>
              </a:solidFill>
              <a:uFillTx/>
              <a:latin typeface="Arial"/>
            </a:endParaRPr>
          </a:p>
        </p:txBody>
      </p:sp>
      <p:pic>
        <p:nvPicPr>
          <p:cNvPr id="7" name="Google Shape;922;g3443f1ad95a_0_2125" descr="A white and green rectangular object with text&#10;&#10;AI-generated content may be incorrect.">
            <a:extLst>
              <a:ext uri="{FF2B5EF4-FFF2-40B4-BE49-F238E27FC236}">
                <a16:creationId xmlns:a16="http://schemas.microsoft.com/office/drawing/2014/main" id="{C5ECB197-925C-CD94-27F8-EC49012D023B}"/>
              </a:ext>
            </a:extLst>
          </p:cNvPr>
          <p:cNvPicPr preferRelativeResize="0"/>
          <p:nvPr/>
        </p:nvPicPr>
        <p:blipFill rotWithShape="1">
          <a:blip r:embed="rId5">
            <a:alphaModFix/>
          </a:blip>
          <a:srcRect/>
          <a:stretch/>
        </p:blipFill>
        <p:spPr>
          <a:xfrm>
            <a:off x="365760" y="1300630"/>
            <a:ext cx="3984298" cy="14387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 calcmode="lin" valueType="num">
                                      <p:cBhvr additive="base">
                                        <p:cTn id="7" dur="500"/>
                                        <p:tgtEl>
                                          <p:spTgt spid="822"/>
                                        </p:tgtEl>
                                        <p:attrNameLst>
                                          <p:attrName>ppt_x</p:attrName>
                                        </p:attrNameLst>
                                      </p:cBhvr>
                                      <p:tavLst>
                                        <p:tav tm="0">
                                          <p:val>
                                            <p:strVal val="#ppt_x+1"/>
                                          </p:val>
                                        </p:tav>
                                        <p:tav tm="100000">
                                          <p:val>
                                            <p:strVal val="#ppt_x"/>
                                          </p:val>
                                        </p:tav>
                                      </p:tavLst>
                                    </p:anim>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2d8cadd53bf_0_0"/>
          <p:cNvSpPr txBox="1">
            <a:spLocks noGrp="1"/>
          </p:cNvSpPr>
          <p:nvPr>
            <p:ph type="body" idx="1"/>
          </p:nvPr>
        </p:nvSpPr>
        <p:spPr>
          <a:xfrm>
            <a:off x="282282" y="930344"/>
            <a:ext cx="4988362" cy="3506400"/>
          </a:xfrm>
          <a:prstGeom prst="rect">
            <a:avLst/>
          </a:prstGeom>
          <a:noFill/>
          <a:ln>
            <a:noFill/>
          </a:ln>
        </p:spPr>
        <p:txBody>
          <a:bodyPr spcFirstLastPara="1" wrap="square" lIns="68569" tIns="34275" rIns="68569" bIns="34275" anchor="t" anchorCtr="0">
            <a:noAutofit/>
          </a:bodyPr>
          <a:lstStyle/>
          <a:p>
            <a:pPr marL="0" indent="0">
              <a:spcBef>
                <a:spcPts val="0"/>
              </a:spcBef>
              <a:buNone/>
            </a:pPr>
            <a:endParaRPr lang="en-US" sz="1350" b="1" dirty="0">
              <a:solidFill>
                <a:srgbClr val="1F4E79"/>
              </a:solidFill>
            </a:endParaRPr>
          </a:p>
          <a:p>
            <a:pPr marL="0" indent="0">
              <a:spcBef>
                <a:spcPts val="0"/>
              </a:spcBef>
              <a:buNone/>
            </a:pPr>
            <a:r>
              <a:rPr lang="en-US" sz="1350" b="1" dirty="0">
                <a:solidFill>
                  <a:srgbClr val="1F4E79"/>
                </a:solidFill>
              </a:rPr>
              <a:t>Deadline:</a:t>
            </a:r>
            <a:r>
              <a:rPr lang="en-US" sz="1350" b="1" dirty="0">
                <a:solidFill>
                  <a:srgbClr val="8E7CC3"/>
                </a:solidFill>
              </a:rPr>
              <a:t> 15 May 2025</a:t>
            </a:r>
            <a:endParaRPr sz="1350" b="1" dirty="0">
              <a:solidFill>
                <a:srgbClr val="8E7CC3"/>
              </a:solidFill>
            </a:endParaRPr>
          </a:p>
          <a:p>
            <a:pPr indent="0">
              <a:spcBef>
                <a:spcPts val="0"/>
              </a:spcBef>
              <a:buNone/>
            </a:pPr>
            <a:r>
              <a:rPr lang="en-US" sz="1350" dirty="0">
                <a:latin typeface="Arial"/>
                <a:ea typeface="Arial"/>
                <a:cs typeface="Arial"/>
                <a:sym typeface="Arial"/>
              </a:rPr>
              <a:t>•</a:t>
            </a:r>
            <a:r>
              <a:rPr lang="en-US" sz="1350" dirty="0"/>
              <a:t>Outstanding Section Awards (Large, Medium, and Small Section Award)</a:t>
            </a:r>
            <a:endParaRPr sz="1350" dirty="0"/>
          </a:p>
          <a:p>
            <a:pPr marL="0" indent="0">
              <a:spcBef>
                <a:spcPts val="0"/>
              </a:spcBef>
              <a:buNone/>
            </a:pPr>
            <a:endParaRPr sz="1050" b="1" dirty="0">
              <a:solidFill>
                <a:srgbClr val="1F4E79"/>
              </a:solidFill>
            </a:endParaRPr>
          </a:p>
          <a:p>
            <a:pPr marL="0" indent="0">
              <a:spcBef>
                <a:spcPts val="0"/>
              </a:spcBef>
              <a:buNone/>
            </a:pPr>
            <a:r>
              <a:rPr lang="en-US" sz="1350" b="1" dirty="0">
                <a:solidFill>
                  <a:srgbClr val="1F4E79"/>
                </a:solidFill>
              </a:rPr>
              <a:t>Deadline: </a:t>
            </a:r>
            <a:r>
              <a:rPr lang="en-US" sz="1350" b="1" dirty="0">
                <a:solidFill>
                  <a:srgbClr val="8E7CC3"/>
                </a:solidFill>
              </a:rPr>
              <a:t>15 September 2025</a:t>
            </a:r>
            <a:endParaRPr sz="1350" b="1" dirty="0">
              <a:solidFill>
                <a:srgbClr val="8E7CC3"/>
              </a:solidFill>
            </a:endParaRPr>
          </a:p>
          <a:p>
            <a:pPr marL="0" indent="342900">
              <a:spcBef>
                <a:spcPts val="0"/>
              </a:spcBef>
              <a:buNone/>
            </a:pPr>
            <a:r>
              <a:rPr lang="en-US" sz="1350" dirty="0">
                <a:latin typeface="Arial"/>
                <a:ea typeface="Arial"/>
                <a:cs typeface="Arial"/>
                <a:sym typeface="Arial"/>
              </a:rPr>
              <a:t>•</a:t>
            </a:r>
            <a:r>
              <a:rPr lang="en-US" sz="1350" dirty="0"/>
              <a:t>Individual Awards – Call for nominations planned for June 2025</a:t>
            </a:r>
            <a:endParaRPr sz="1350" dirty="0"/>
          </a:p>
          <a:p>
            <a:pPr marL="600075" indent="0">
              <a:spcBef>
                <a:spcPts val="0"/>
              </a:spcBef>
              <a:buNone/>
            </a:pPr>
            <a:r>
              <a:rPr lang="en-US" sz="1350" dirty="0"/>
              <a:t>- Larry K. Wilson Transnational Award</a:t>
            </a:r>
            <a:endParaRPr sz="1350" dirty="0"/>
          </a:p>
          <a:p>
            <a:pPr marL="600075" indent="0">
              <a:spcBef>
                <a:spcPts val="0"/>
              </a:spcBef>
              <a:buNone/>
            </a:pPr>
            <a:r>
              <a:rPr lang="en-US" sz="1350" dirty="0"/>
              <a:t>- IEEE MGA Diversity &amp; Inclusion Award</a:t>
            </a:r>
            <a:endParaRPr sz="1350" dirty="0"/>
          </a:p>
          <a:p>
            <a:pPr marL="600075" indent="0">
              <a:spcBef>
                <a:spcPts val="0"/>
              </a:spcBef>
              <a:buNone/>
            </a:pPr>
            <a:r>
              <a:rPr lang="en-US" sz="1350" dirty="0"/>
              <a:t>- Innovation Award</a:t>
            </a:r>
            <a:endParaRPr sz="1350" dirty="0"/>
          </a:p>
          <a:p>
            <a:pPr marL="600075" indent="0">
              <a:spcBef>
                <a:spcPts val="0"/>
              </a:spcBef>
              <a:buNone/>
            </a:pPr>
            <a:r>
              <a:rPr lang="en-US" sz="1350" dirty="0"/>
              <a:t>- Leadership Award</a:t>
            </a:r>
            <a:endParaRPr sz="1350" dirty="0"/>
          </a:p>
          <a:p>
            <a:pPr marL="600075" indent="0">
              <a:spcBef>
                <a:spcPts val="0"/>
              </a:spcBef>
              <a:buNone/>
            </a:pPr>
            <a:r>
              <a:rPr lang="en-US" sz="1350" dirty="0"/>
              <a:t>- Achievement Award</a:t>
            </a:r>
            <a:endParaRPr sz="1350" dirty="0"/>
          </a:p>
          <a:p>
            <a:pPr marL="600075" indent="0">
              <a:spcBef>
                <a:spcPts val="0"/>
              </a:spcBef>
              <a:buNone/>
            </a:pPr>
            <a:r>
              <a:rPr lang="en-US" sz="1350" dirty="0"/>
              <a:t>- Young Professionals Achievement Award     </a:t>
            </a:r>
            <a:endParaRPr sz="1350" dirty="0"/>
          </a:p>
          <a:p>
            <a:pPr marL="600075" indent="0">
              <a:spcBef>
                <a:spcPts val="0"/>
              </a:spcBef>
              <a:buNone/>
            </a:pPr>
            <a:r>
              <a:rPr lang="en-US" sz="1350" dirty="0"/>
              <a:t>     </a:t>
            </a:r>
            <a:endParaRPr sz="1350" dirty="0"/>
          </a:p>
          <a:p>
            <a:pPr marL="0" indent="0">
              <a:spcBef>
                <a:spcPts val="0"/>
              </a:spcBef>
              <a:buNone/>
            </a:pPr>
            <a:r>
              <a:rPr lang="en-US" sz="1350" dirty="0">
                <a:latin typeface="Arial"/>
                <a:ea typeface="Arial"/>
                <a:cs typeface="Arial"/>
                <a:sym typeface="Arial"/>
              </a:rPr>
              <a:t>•</a:t>
            </a:r>
            <a:r>
              <a:rPr lang="en-US" sz="1350" dirty="0"/>
              <a:t>Friend of IEEE MGA Award (Individual &amp; Organizational)</a:t>
            </a:r>
            <a:endParaRPr sz="1350" dirty="0"/>
          </a:p>
          <a:p>
            <a:pPr marL="257175" indent="0">
              <a:spcBef>
                <a:spcPts val="0"/>
              </a:spcBef>
              <a:buNone/>
            </a:pPr>
            <a:r>
              <a:rPr lang="en-US" sz="1350" dirty="0"/>
              <a:t>- </a:t>
            </a:r>
            <a:r>
              <a:rPr lang="en-US" sz="1350" b="1" dirty="0">
                <a:solidFill>
                  <a:srgbClr val="8E7CC3"/>
                </a:solidFill>
              </a:rPr>
              <a:t>Nominations accepted all year long! </a:t>
            </a:r>
            <a:r>
              <a:rPr lang="en-US" sz="1350" dirty="0">
                <a:solidFill>
                  <a:srgbClr val="8E7CC3"/>
                </a:solidFill>
              </a:rPr>
              <a:t> </a:t>
            </a:r>
            <a:endParaRPr sz="1350" dirty="0">
              <a:solidFill>
                <a:srgbClr val="8E7CC3"/>
              </a:solidFill>
            </a:endParaRPr>
          </a:p>
          <a:p>
            <a:pPr marL="257175" indent="0">
              <a:spcBef>
                <a:spcPts val="0"/>
              </a:spcBef>
              <a:buNone/>
            </a:pPr>
            <a:r>
              <a:rPr lang="en-US" sz="1350" dirty="0">
                <a:solidFill>
                  <a:srgbClr val="8E7CC3"/>
                </a:solidFill>
              </a:rPr>
              <a:t>- </a:t>
            </a:r>
            <a:r>
              <a:rPr lang="en-US" sz="1350" dirty="0"/>
              <a:t>ARC reviews qualifying nominations at each selection meeting (June &amp; November)</a:t>
            </a:r>
            <a:endParaRPr sz="1350" dirty="0"/>
          </a:p>
          <a:p>
            <a:pPr marL="0" indent="0">
              <a:spcBef>
                <a:spcPts val="300"/>
              </a:spcBef>
              <a:buNone/>
            </a:pPr>
            <a:endParaRPr sz="1388" dirty="0"/>
          </a:p>
        </p:txBody>
      </p:sp>
      <p:sp>
        <p:nvSpPr>
          <p:cNvPr id="832" name="Google Shape;832;g2d8cadd53bf_0_0"/>
          <p:cNvSpPr txBox="1">
            <a:spLocks noGrp="1"/>
          </p:cNvSpPr>
          <p:nvPr>
            <p:ph type="body" idx="2"/>
          </p:nvPr>
        </p:nvSpPr>
        <p:spPr>
          <a:xfrm>
            <a:off x="256598" y="658673"/>
            <a:ext cx="7886700" cy="267525"/>
          </a:xfrm>
          <a:prstGeom prst="rect">
            <a:avLst/>
          </a:prstGeom>
          <a:noFill/>
          <a:ln>
            <a:noFill/>
          </a:ln>
        </p:spPr>
        <p:txBody>
          <a:bodyPr spcFirstLastPara="1" wrap="square" lIns="68569" tIns="34275" rIns="68569" bIns="34275" anchor="ctr" anchorCtr="0">
            <a:noAutofit/>
          </a:bodyPr>
          <a:lstStyle/>
          <a:p>
            <a:pPr marL="0" indent="0"/>
            <a:r>
              <a:rPr lang="en-US" sz="1350"/>
              <a:t>All award recipients are announced after June and November MGAB meetings</a:t>
            </a:r>
            <a:endParaRPr sz="1350"/>
          </a:p>
        </p:txBody>
      </p:sp>
      <p:sp>
        <p:nvSpPr>
          <p:cNvPr id="833" name="Google Shape;833;g2d8cadd53bf_0_0"/>
          <p:cNvSpPr txBox="1">
            <a:spLocks noGrp="1"/>
          </p:cNvSpPr>
          <p:nvPr>
            <p:ph type="title"/>
          </p:nvPr>
        </p:nvSpPr>
        <p:spPr>
          <a:xfrm>
            <a:off x="107289" y="247938"/>
            <a:ext cx="6708375" cy="414900"/>
          </a:xfrm>
          <a:prstGeom prst="rect">
            <a:avLst/>
          </a:prstGeom>
          <a:noFill/>
          <a:ln>
            <a:noFill/>
          </a:ln>
        </p:spPr>
        <p:txBody>
          <a:bodyPr spcFirstLastPara="1" wrap="square" lIns="68569" tIns="34275" rIns="68569" bIns="34275" anchor="b" anchorCtr="0">
            <a:noAutofit/>
          </a:bodyPr>
          <a:lstStyle/>
          <a:p>
            <a:r>
              <a:rPr lang="en-US" sz="2600" b="1" dirty="0">
                <a:solidFill>
                  <a:srgbClr val="0066A1"/>
                </a:solidFill>
                <a:latin typeface="Calibri"/>
                <a:ea typeface="ＭＳ Ｐゴシック"/>
                <a:cs typeface="+mn-cs"/>
                <a:sym typeface="Calibri"/>
              </a:rPr>
              <a:t>Call for 2025 MGA Awards Nominations</a:t>
            </a:r>
            <a:endParaRPr sz="2600" b="1" dirty="0">
              <a:solidFill>
                <a:srgbClr val="0066A1"/>
              </a:solidFill>
              <a:latin typeface="Calibri"/>
              <a:ea typeface="ＭＳ Ｐゴシック"/>
              <a:cs typeface="+mn-cs"/>
              <a:sym typeface="Calibri"/>
            </a:endParaRPr>
          </a:p>
        </p:txBody>
      </p:sp>
      <p:sp>
        <p:nvSpPr>
          <p:cNvPr id="834" name="Google Shape;834;g2d8cadd53bf_0_0"/>
          <p:cNvSpPr txBox="1"/>
          <p:nvPr/>
        </p:nvSpPr>
        <p:spPr>
          <a:xfrm>
            <a:off x="1915304" y="4461786"/>
            <a:ext cx="5313375" cy="438551"/>
          </a:xfrm>
          <a:prstGeom prst="rect">
            <a:avLst/>
          </a:prstGeom>
          <a:solidFill>
            <a:schemeClr val="bg1"/>
          </a:solidFill>
          <a:ln>
            <a:noFill/>
          </a:ln>
        </p:spPr>
        <p:txBody>
          <a:bodyPr spcFirstLastPara="1" wrap="square" lIns="68569" tIns="34275" rIns="68569" bIns="34275" anchor="t" anchorCtr="0">
            <a:spAutoFit/>
          </a:bodyPr>
          <a:lstStyle/>
          <a:p>
            <a:pPr algn="ctr">
              <a:buClr>
                <a:srgbClr val="000000"/>
              </a:buClr>
              <a:buSzPts val="1600"/>
            </a:pPr>
            <a:r>
              <a:rPr lang="en-US" sz="1200" b="1">
                <a:solidFill>
                  <a:schemeClr val="accent4"/>
                </a:solidFill>
                <a:latin typeface="Arial"/>
                <a:ea typeface="Arial"/>
                <a:cs typeface="Arial"/>
                <a:sym typeface="Arial"/>
              </a:rPr>
              <a:t>For questions, email </a:t>
            </a:r>
            <a:r>
              <a:rPr lang="en-US" sz="1200" b="1" u="sng">
                <a:solidFill>
                  <a:schemeClr val="accent4"/>
                </a:solidFill>
                <a:latin typeface="Arial"/>
                <a:ea typeface="Arial"/>
                <a:cs typeface="Arial"/>
                <a:sym typeface="Arial"/>
                <a:hlinkClick r:id="rId3">
                  <a:extLst>
                    <a:ext uri="{A12FA001-AC4F-418D-AE19-62706E023703}">
                      <ahyp:hlinkClr xmlns:ahyp="http://schemas.microsoft.com/office/drawing/2018/hyperlinkcolor" val="tx"/>
                    </a:ext>
                  </a:extLst>
                </a:hlinkClick>
              </a:rPr>
              <a:t>mga-awards@ieee.org</a:t>
            </a:r>
            <a:r>
              <a:rPr lang="en-US" sz="1200" b="1">
                <a:solidFill>
                  <a:schemeClr val="accent4"/>
                </a:solidFill>
                <a:latin typeface="Arial"/>
                <a:ea typeface="Arial"/>
                <a:cs typeface="Arial"/>
                <a:sym typeface="Arial"/>
              </a:rPr>
              <a:t> or visit </a:t>
            </a:r>
            <a:r>
              <a:rPr lang="en-US" sz="1200" b="1" u="sng">
                <a:solidFill>
                  <a:schemeClr val="accent4"/>
                </a:solidFill>
                <a:latin typeface="Arial"/>
                <a:ea typeface="Arial"/>
                <a:cs typeface="Arial"/>
                <a:sym typeface="Arial"/>
                <a:hlinkClick r:id="rId4">
                  <a:extLst>
                    <a:ext uri="{A12FA001-AC4F-418D-AE19-62706E023703}">
                      <ahyp:hlinkClr xmlns:ahyp="http://schemas.microsoft.com/office/drawing/2018/hyperlinkcolor" val="tx"/>
                    </a:ext>
                  </a:extLst>
                </a:hlinkClick>
              </a:rPr>
              <a:t>https://mga.ieee.org/awards/mga-awards-and-recognition-program</a:t>
            </a:r>
            <a:r>
              <a:rPr lang="en-US" sz="1200" b="1">
                <a:solidFill>
                  <a:schemeClr val="accent4"/>
                </a:solidFill>
                <a:latin typeface="Arial"/>
                <a:ea typeface="Arial"/>
                <a:cs typeface="Arial"/>
                <a:sym typeface="Arial"/>
              </a:rPr>
              <a:t> </a:t>
            </a:r>
            <a:endParaRPr sz="1200" b="1">
              <a:solidFill>
                <a:schemeClr val="accent4"/>
              </a:solidFill>
              <a:latin typeface="Arial"/>
              <a:ea typeface="Arial"/>
              <a:cs typeface="Arial"/>
              <a:sym typeface="Arial"/>
            </a:endParaRPr>
          </a:p>
        </p:txBody>
      </p:sp>
      <p:pic>
        <p:nvPicPr>
          <p:cNvPr id="3" name="Picture 2" descr="A yellow and blue card with blue text&#10;&#10;AI-generated content may be incorrect.">
            <a:extLst>
              <a:ext uri="{FF2B5EF4-FFF2-40B4-BE49-F238E27FC236}">
                <a16:creationId xmlns:a16="http://schemas.microsoft.com/office/drawing/2014/main" id="{1C9BCAF4-B9E0-F9CE-1DB6-CA79A7D3B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333" y="1073573"/>
            <a:ext cx="2741516" cy="1460939"/>
          </a:xfrm>
          <a:prstGeom prst="rect">
            <a:avLst/>
          </a:prstGeom>
        </p:spPr>
      </p:pic>
      <p:pic>
        <p:nvPicPr>
          <p:cNvPr id="5" name="Picture 4" descr="A yellow and white card with blue text&#10;&#10;AI-generated content may be incorrect.">
            <a:extLst>
              <a:ext uri="{FF2B5EF4-FFF2-40B4-BE49-F238E27FC236}">
                <a16:creationId xmlns:a16="http://schemas.microsoft.com/office/drawing/2014/main" id="{FDD34F79-8AB2-C76A-8E5C-A848FA6E4D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8334" y="2681887"/>
            <a:ext cx="2741515" cy="146093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AABBF-00B1-21A7-F0CA-09F205AA3ED2}"/>
            </a:ext>
          </a:extLst>
        </p:cNvPr>
        <p:cNvGrpSpPr/>
        <p:nvPr/>
      </p:nvGrpSpPr>
      <p:grpSpPr>
        <a:xfrm>
          <a:off x="0" y="0"/>
          <a:ext cx="0" cy="0"/>
          <a:chOff x="0" y="0"/>
          <a:chExt cx="0" cy="0"/>
        </a:xfrm>
      </p:grpSpPr>
      <p:sp>
        <p:nvSpPr>
          <p:cNvPr id="394" name="Text Box 11">
            <a:extLst>
              <a:ext uri="{FF2B5EF4-FFF2-40B4-BE49-F238E27FC236}">
                <a16:creationId xmlns:a16="http://schemas.microsoft.com/office/drawing/2014/main" id="{99E2AE8A-DF62-FBF8-DDAB-0D3A13985AAF}"/>
              </a:ext>
            </a:extLst>
          </p:cNvPr>
          <p:cNvSpPr/>
          <p:nvPr/>
        </p:nvSpPr>
        <p:spPr>
          <a:xfrm>
            <a:off x="714240" y="2095928"/>
            <a:ext cx="7885440" cy="67809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457200">
              <a:lnSpc>
                <a:spcPct val="90000"/>
              </a:lnSpc>
              <a:spcBef>
                <a:spcPts val="862"/>
              </a:spcBef>
              <a:spcAft>
                <a:spcPts val="113"/>
              </a:spcAft>
              <a:buClr>
                <a:srgbClr val="0066A1"/>
              </a:buClr>
              <a:tabLst>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4000" b="0" i="1" u="none" strike="noStrike" dirty="0">
                <a:solidFill>
                  <a:srgbClr val="000000"/>
                </a:solidFill>
                <a:uFillTx/>
                <a:latin typeface="Calibri"/>
                <a:ea typeface="ＭＳ Ｐゴシック"/>
              </a:rPr>
              <a:t>Why do you volunteer for IEEE?</a:t>
            </a:r>
            <a:endParaRPr lang="en-US" sz="4000" b="0" u="none" strike="noStrike" dirty="0">
              <a:solidFill>
                <a:srgbClr val="000000"/>
              </a:solidFill>
              <a:uFillTx/>
              <a:latin typeface="Arial"/>
            </a:endParaRPr>
          </a:p>
          <a:p>
            <a:pPr algn="ctr" defTabSz="457200">
              <a:lnSpc>
                <a:spcPct val="90000"/>
              </a:lnSpc>
              <a:spcBef>
                <a:spcPts val="862"/>
              </a:spcBef>
              <a:spcAft>
                <a:spcPts val="113"/>
              </a:spcAft>
              <a:tabLst>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endParaRPr lang="en-US" sz="4000" b="0" u="none" strike="noStrike" dirty="0">
              <a:solidFill>
                <a:srgbClr val="000000"/>
              </a:solidFill>
              <a:uFillTx/>
              <a:latin typeface="Arial"/>
            </a:endParaRPr>
          </a:p>
        </p:txBody>
      </p:sp>
    </p:spTree>
    <p:extLst>
      <p:ext uri="{BB962C8B-B14F-4D97-AF65-F5344CB8AC3E}">
        <p14:creationId xmlns:p14="http://schemas.microsoft.com/office/powerpoint/2010/main" val="450847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6" name="Text Box 1"/>
          <p:cNvSpPr/>
          <p:nvPr/>
        </p:nvSpPr>
        <p:spPr>
          <a:xfrm>
            <a:off x="628560" y="417600"/>
            <a:ext cx="7885440" cy="41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457200">
              <a:lnSpc>
                <a:spcPct val="90000"/>
              </a:lnSpc>
              <a:spcBef>
                <a:spcPts val="113"/>
              </a:spcBef>
              <a:spcAft>
                <a:spcPts val="113"/>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2600" b="1" u="none" strike="noStrike">
                <a:solidFill>
                  <a:srgbClr val="0066A1"/>
                </a:solidFill>
                <a:uFillTx/>
                <a:latin typeface="Calibri"/>
                <a:ea typeface="ＭＳ Ｐゴシック"/>
              </a:rPr>
              <a:t>Why keep volunteering for IEEE?</a:t>
            </a:r>
            <a:endParaRPr lang="en-US" sz="2600" b="0" u="none" strike="noStrike">
              <a:solidFill>
                <a:srgbClr val="000000"/>
              </a:solidFill>
              <a:uFillTx/>
              <a:latin typeface="Arial"/>
            </a:endParaRPr>
          </a:p>
        </p:txBody>
      </p:sp>
      <p:sp>
        <p:nvSpPr>
          <p:cNvPr id="407" name="TextBox 406"/>
          <p:cNvSpPr txBox="1"/>
          <p:nvPr/>
        </p:nvSpPr>
        <p:spPr>
          <a:xfrm>
            <a:off x="608400" y="876600"/>
            <a:ext cx="4601955" cy="4001040"/>
          </a:xfrm>
          <a:prstGeom prst="rect">
            <a:avLst/>
          </a:prstGeom>
          <a:noFill/>
          <a:ln w="0">
            <a:noFill/>
          </a:ln>
        </p:spPr>
        <p:txBody>
          <a:bodyPr lIns="90000" tIns="45000" rIns="90000" bIns="45000" anchor="t">
            <a:noAutofit/>
          </a:bodyPr>
          <a:lstStyle/>
          <a:p>
            <a:r>
              <a:rPr lang="en-US" sz="1800" b="0" u="none" strike="noStrike" dirty="0">
                <a:solidFill>
                  <a:srgbClr val="000000"/>
                </a:solidFill>
                <a:uFillTx/>
                <a:latin typeface="Calibri"/>
              </a:rPr>
              <a:t>IEEE is built on the strength of its members and their volunteer efforts throughout the organization. Most IEEE programs require member involvement to facilitate the planning and execution of projects, events, etc. Volunteering not only benefits IEEE as an organization but is also one of the key benefits available to members.</a:t>
            </a:r>
          </a:p>
          <a:p>
            <a:endParaRPr lang="en-US" sz="1800" b="0" u="none" strike="noStrike" dirty="0">
              <a:solidFill>
                <a:srgbClr val="000000"/>
              </a:solidFill>
              <a:uFillTx/>
              <a:latin typeface="Calibri"/>
            </a:endParaRPr>
          </a:p>
          <a:p>
            <a:r>
              <a:rPr lang="en-US" sz="1800" b="0" u="none" strike="noStrike" dirty="0">
                <a:solidFill>
                  <a:srgbClr val="000000"/>
                </a:solidFill>
                <a:uFillTx/>
                <a:latin typeface="Calibri"/>
              </a:rPr>
              <a:t>IEEE volunteers play a key role in the future of the organization. From technical and student activities to student outreach, membership development, and history, you can impact your area of expertise.</a:t>
            </a:r>
          </a:p>
        </p:txBody>
      </p:sp>
      <p:sp>
        <p:nvSpPr>
          <p:cNvPr id="2" name="TextBox 1">
            <a:extLst>
              <a:ext uri="{FF2B5EF4-FFF2-40B4-BE49-F238E27FC236}">
                <a16:creationId xmlns:a16="http://schemas.microsoft.com/office/drawing/2014/main" id="{F028465C-78BC-5DC3-DD40-3542E97CBC62}"/>
              </a:ext>
            </a:extLst>
          </p:cNvPr>
          <p:cNvSpPr txBox="1"/>
          <p:nvPr/>
        </p:nvSpPr>
        <p:spPr>
          <a:xfrm>
            <a:off x="5477773" y="876600"/>
            <a:ext cx="3597215" cy="4001040"/>
          </a:xfrm>
          <a:prstGeom prst="rect">
            <a:avLst/>
          </a:prstGeom>
          <a:noFill/>
          <a:ln w="0">
            <a:noFill/>
          </a:ln>
        </p:spPr>
        <p:txBody>
          <a:bodyPr lIns="90000" tIns="45000" rIns="90000" bIns="45000" anchor="t">
            <a:noAutofit/>
          </a:bodyPr>
          <a:lstStyle/>
          <a:p>
            <a:r>
              <a:rPr lang="en-US" sz="1800" b="0" u="none" strike="noStrike" dirty="0">
                <a:solidFill>
                  <a:srgbClr val="000000"/>
                </a:solidFill>
                <a:uFillTx/>
                <a:latin typeface="Calibri"/>
              </a:rPr>
              <a:t>By being an IEEE volunteer, you can:</a:t>
            </a:r>
          </a:p>
          <a:p>
            <a:endParaRPr lang="en-US" sz="1800" b="0" u="none" strike="noStrike" dirty="0">
              <a:solidFill>
                <a:srgbClr val="000000"/>
              </a:solidFill>
              <a:uFillTx/>
              <a:latin typeface="Calibri"/>
            </a:endParaRPr>
          </a:p>
          <a:p>
            <a:pPr marL="216000" indent="-216000">
              <a:buClr>
                <a:srgbClr val="000000"/>
              </a:buClr>
              <a:buSzPct val="45000"/>
              <a:buFont typeface="Wingdings" charset="2"/>
              <a:buChar char=""/>
            </a:pPr>
            <a:r>
              <a:rPr lang="en-US" sz="1800" b="1" u="none" strike="noStrike" dirty="0">
                <a:solidFill>
                  <a:srgbClr val="000000"/>
                </a:solidFill>
                <a:uFillTx/>
                <a:latin typeface="Calibri"/>
              </a:rPr>
              <a:t>Take pride in participating in activities that interest you</a:t>
            </a:r>
            <a:endParaRPr lang="en-US" sz="1800" b="0" u="none" strike="noStrike" dirty="0">
              <a:solidFill>
                <a:srgbClr val="000000"/>
              </a:solidFill>
              <a:uFillTx/>
              <a:latin typeface="Calibri"/>
            </a:endParaRPr>
          </a:p>
          <a:p>
            <a:pPr marL="216000" indent="-216000">
              <a:buClr>
                <a:srgbClr val="000000"/>
              </a:buClr>
              <a:buSzPct val="45000"/>
              <a:buFont typeface="Wingdings" charset="2"/>
              <a:buChar char=""/>
            </a:pPr>
            <a:r>
              <a:rPr lang="en-US" sz="1800" b="1" u="none" strike="noStrike" dirty="0">
                <a:solidFill>
                  <a:srgbClr val="000000"/>
                </a:solidFill>
                <a:uFillTx/>
                <a:latin typeface="Calibri"/>
              </a:rPr>
              <a:t>Expand your technical knowledge</a:t>
            </a:r>
            <a:endParaRPr lang="en-US" sz="1800" b="0" u="none" strike="noStrike" dirty="0">
              <a:solidFill>
                <a:srgbClr val="000000"/>
              </a:solidFill>
              <a:uFillTx/>
              <a:latin typeface="Calibri"/>
            </a:endParaRPr>
          </a:p>
          <a:p>
            <a:pPr marL="216000" indent="-216000">
              <a:buClr>
                <a:srgbClr val="000000"/>
              </a:buClr>
              <a:buSzPct val="45000"/>
              <a:buFont typeface="Wingdings" charset="2"/>
              <a:buChar char=""/>
            </a:pPr>
            <a:r>
              <a:rPr lang="en-US" sz="1800" b="1" u="none" strike="noStrike" dirty="0">
                <a:solidFill>
                  <a:srgbClr val="000000"/>
                </a:solidFill>
                <a:uFillTx/>
                <a:latin typeface="Calibri"/>
              </a:rPr>
              <a:t>Gain valuable management and leadership skills</a:t>
            </a:r>
            <a:endParaRPr lang="en-US" sz="1800" b="0" u="none" strike="noStrike" dirty="0">
              <a:solidFill>
                <a:srgbClr val="000000"/>
              </a:solidFill>
              <a:uFillTx/>
              <a:latin typeface="Calibri"/>
            </a:endParaRPr>
          </a:p>
          <a:p>
            <a:pPr marL="216000" indent="-216000">
              <a:buClr>
                <a:srgbClr val="000000"/>
              </a:buClr>
              <a:buSzPct val="45000"/>
              <a:buFont typeface="Wingdings" charset="2"/>
              <a:buChar char=""/>
            </a:pPr>
            <a:r>
              <a:rPr lang="en-US" sz="1800" b="1" u="none" strike="noStrike" dirty="0">
                <a:solidFill>
                  <a:srgbClr val="000000"/>
                </a:solidFill>
                <a:uFillTx/>
                <a:latin typeface="Calibri"/>
              </a:rPr>
              <a:t>Connect with others in your career field</a:t>
            </a:r>
            <a:endParaRPr lang="en-US" sz="1800" b="0" u="none" strike="noStrike" dirty="0">
              <a:solidFill>
                <a:srgbClr val="000000"/>
              </a:solidFill>
              <a:uFillTx/>
              <a:latin typeface="Calibri"/>
            </a:endParaRPr>
          </a:p>
          <a:p>
            <a:pPr marL="216000" indent="-216000">
              <a:buClr>
                <a:srgbClr val="000000"/>
              </a:buClr>
              <a:buSzPct val="45000"/>
              <a:buFont typeface="Wingdings" charset="2"/>
              <a:buChar char=""/>
            </a:pPr>
            <a:r>
              <a:rPr lang="en-US" sz="1800" b="1" u="none" strike="noStrike" dirty="0">
                <a:solidFill>
                  <a:srgbClr val="000000"/>
                </a:solidFill>
                <a:uFillTx/>
                <a:latin typeface="Calibri"/>
              </a:rPr>
              <a:t>Give back to your profession</a:t>
            </a:r>
            <a:endParaRPr lang="en-US" sz="1800" b="0" u="none" strike="noStrike" dirty="0">
              <a:solidFill>
                <a:srgbClr val="000000"/>
              </a:solidFill>
              <a:uFillTx/>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8" name="Text Box 14"/>
          <p:cNvSpPr/>
          <p:nvPr/>
        </p:nvSpPr>
        <p:spPr>
          <a:xfrm>
            <a:off x="628560" y="417600"/>
            <a:ext cx="7885440" cy="41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457200">
              <a:lnSpc>
                <a:spcPct val="90000"/>
              </a:lnSpc>
              <a:spcBef>
                <a:spcPts val="113"/>
              </a:spcBef>
              <a:spcAft>
                <a:spcPts val="113"/>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2600" b="1" u="none" strike="noStrike">
                <a:solidFill>
                  <a:srgbClr val="0066A1"/>
                </a:solidFill>
                <a:uFillTx/>
                <a:latin typeface="Calibri"/>
                <a:ea typeface="ＭＳ Ｐゴシック"/>
              </a:rPr>
              <a:t>Succession planning</a:t>
            </a:r>
            <a:endParaRPr lang="en-US" sz="2600" b="0" u="none" strike="noStrike">
              <a:solidFill>
                <a:srgbClr val="000000"/>
              </a:solidFill>
              <a:uFillTx/>
              <a:latin typeface="Arial"/>
            </a:endParaRPr>
          </a:p>
        </p:txBody>
      </p:sp>
      <p:sp>
        <p:nvSpPr>
          <p:cNvPr id="429" name="Google Shape;72;g206467f5267_2_ 1"/>
          <p:cNvSpPr txBox="1"/>
          <p:nvPr/>
        </p:nvSpPr>
        <p:spPr>
          <a:xfrm>
            <a:off x="622440" y="1350720"/>
            <a:ext cx="7902000" cy="3103560"/>
          </a:xfrm>
          <a:prstGeom prst="rect">
            <a:avLst/>
          </a:prstGeom>
          <a:noFill/>
          <a:ln w="0">
            <a:noFill/>
          </a:ln>
        </p:spPr>
        <p:txBody>
          <a:bodyPr numCol="1" spcCol="0" anchor="t">
            <a:noAutofit/>
          </a:bodyPr>
          <a:lstStyle/>
          <a:p>
            <a:pPr marL="347760" indent="-257040">
              <a:lnSpc>
                <a:spcPct val="120000"/>
              </a:lnSpc>
              <a:buClr>
                <a:srgbClr val="3A3838"/>
              </a:buClr>
              <a:buFont typeface="Arial"/>
              <a:buChar char="•"/>
            </a:pPr>
            <a:r>
              <a:rPr lang="en-US" sz="1430" b="0" u="none" strike="noStrike" dirty="0">
                <a:solidFill>
                  <a:srgbClr val="222222"/>
                </a:solidFill>
                <a:uFillTx/>
                <a:latin typeface="Open Sans"/>
                <a:ea typeface="Open Sans"/>
              </a:rPr>
              <a:t>Sections are having difficulty identifying members who are willing and able to take on leadership positions or participate on section committees</a:t>
            </a:r>
            <a:endParaRPr lang="en-US" sz="1430" b="0" u="none" strike="noStrike" dirty="0">
              <a:solidFill>
                <a:schemeClr val="dk1"/>
              </a:solidFill>
              <a:uFillTx/>
              <a:latin typeface="Calibri"/>
            </a:endParaRPr>
          </a:p>
          <a:p>
            <a:pPr marL="347760" indent="-257040">
              <a:lnSpc>
                <a:spcPct val="120000"/>
              </a:lnSpc>
              <a:buClr>
                <a:srgbClr val="3A3838"/>
              </a:buClr>
              <a:buFont typeface="Arial"/>
              <a:buChar char="•"/>
            </a:pPr>
            <a:r>
              <a:rPr lang="en-US" sz="1430" b="0" u="none" strike="noStrike">
                <a:solidFill>
                  <a:srgbClr val="222222"/>
                </a:solidFill>
                <a:uFillTx/>
                <a:latin typeface="Open Sans"/>
                <a:ea typeface="Open Sans"/>
              </a:rPr>
              <a:t>Sections (and MGA and IEEE and all OUs) should be looking for opportunities to encourage and implement volunteer succession planning to ensure future success</a:t>
            </a:r>
            <a:endParaRPr lang="en-US" sz="1430" b="0" u="none" strike="noStrike">
              <a:solidFill>
                <a:schemeClr val="dk1"/>
              </a:solidFill>
              <a:uFillTx/>
              <a:latin typeface="Calibri"/>
            </a:endParaRPr>
          </a:p>
          <a:p>
            <a:pPr>
              <a:lnSpc>
                <a:spcPct val="120000"/>
              </a:lnSpc>
            </a:pPr>
            <a:endParaRPr lang="en-US" sz="1430" b="0" u="none" strike="noStrike" dirty="0">
              <a:solidFill>
                <a:srgbClr val="000000"/>
              </a:solidFill>
              <a:uFillTx/>
              <a:latin typeface="Open Sans"/>
            </a:endParaRPr>
          </a:p>
          <a:p>
            <a:pPr marL="347760" indent="-257040">
              <a:lnSpc>
                <a:spcPct val="120000"/>
              </a:lnSpc>
              <a:buClr>
                <a:srgbClr val="3A3838"/>
              </a:buClr>
              <a:buFont typeface="Arial"/>
              <a:buChar char="•"/>
            </a:pPr>
            <a:r>
              <a:rPr lang="en-US" sz="1430" b="1" u="none" strike="noStrike" dirty="0">
                <a:solidFill>
                  <a:srgbClr val="02679A"/>
                </a:solidFill>
                <a:uFillTx/>
                <a:latin typeface="Open Sans"/>
                <a:ea typeface="Open Sans"/>
              </a:rPr>
              <a:t>Opportunities to recruit volunteers may not revolve around positions, but instead give opportunities to those with essential skills</a:t>
            </a:r>
            <a:endParaRPr lang="en-US" sz="1430" b="0" u="none" strike="noStrike" dirty="0">
              <a:solidFill>
                <a:schemeClr val="dk1"/>
              </a:solidFill>
              <a:uFillTx/>
              <a:latin typeface="Calibri"/>
            </a:endParaRPr>
          </a:p>
          <a:p>
            <a:pPr marL="347760" indent="-257040">
              <a:lnSpc>
                <a:spcPct val="120000"/>
              </a:lnSpc>
              <a:buClr>
                <a:srgbClr val="3A3838"/>
              </a:buClr>
              <a:buFont typeface="Arial"/>
              <a:buChar char="•"/>
            </a:pPr>
            <a:r>
              <a:rPr lang="en-US" sz="1500" b="1" u="none" strike="noStrike" dirty="0">
                <a:solidFill>
                  <a:srgbClr val="02679A"/>
                </a:solidFill>
                <a:uFillTx/>
                <a:latin typeface="Open Sans"/>
                <a:ea typeface="Open Sans"/>
              </a:rPr>
              <a:t>Engage more YP/ Student members in your local programs and </a:t>
            </a:r>
            <a:r>
              <a:rPr lang="en-US" sz="1500" b="1" u="none" strike="noStrike" dirty="0">
                <a:solidFill>
                  <a:srgbClr val="00629B"/>
                </a:solidFill>
                <a:uFillTx/>
                <a:latin typeface="Open Sans"/>
                <a:ea typeface="Open Sans"/>
              </a:rPr>
              <a:t>activities.</a:t>
            </a:r>
            <a:endParaRPr lang="en-US" sz="1500" b="0" u="none" strike="noStrike" dirty="0">
              <a:solidFill>
                <a:schemeClr val="dk1"/>
              </a:solidFill>
              <a:uFillTx/>
              <a:latin typeface="Calibri"/>
            </a:endParaRPr>
          </a:p>
          <a:p>
            <a:pPr marL="347760" indent="-257040">
              <a:lnSpc>
                <a:spcPct val="120000"/>
              </a:lnSpc>
              <a:buClr>
                <a:srgbClr val="3A3838"/>
              </a:buClr>
              <a:buFont typeface="Arial"/>
              <a:buChar char="•"/>
            </a:pPr>
            <a:r>
              <a:rPr lang="en-US" sz="1500" b="1" u="none" strike="noStrike" dirty="0">
                <a:solidFill>
                  <a:srgbClr val="00629B"/>
                </a:solidFill>
                <a:uFillTx/>
                <a:latin typeface="Open Sans"/>
                <a:ea typeface="Open Sans"/>
              </a:rPr>
              <a:t>Establish succession planning for your essential operations</a:t>
            </a:r>
            <a:endParaRPr lang="en-US" sz="1500" b="0" u="none" strike="noStrike" dirty="0">
              <a:solidFill>
                <a:schemeClr val="dk1"/>
              </a:solidFill>
              <a:uFillTx/>
              <a:latin typeface="Calibri"/>
            </a:endParaRPr>
          </a:p>
          <a:p>
            <a:pPr marL="90360">
              <a:lnSpc>
                <a:spcPct val="120000"/>
              </a:lnSpc>
              <a:tabLst>
                <a:tab pos="0" algn="l"/>
              </a:tabLst>
            </a:pPr>
            <a:endParaRPr lang="en-US" sz="1350" b="0" u="none" strike="noStrike" dirty="0">
              <a:solidFill>
                <a:srgbClr val="000000"/>
              </a:solidFill>
              <a:uFillTx/>
              <a:latin typeface="Open Sans"/>
            </a:endParaRPr>
          </a:p>
          <a:p>
            <a:pPr marL="114120" indent="-171360">
              <a:lnSpc>
                <a:spcPct val="100000"/>
              </a:lnSpc>
              <a:tabLst>
                <a:tab pos="0" algn="l"/>
              </a:tabLst>
            </a:pPr>
            <a:endParaRPr lang="en-US" sz="1350" b="0" u="none" strike="noStrike" dirty="0">
              <a:solidFill>
                <a:srgbClr val="000000"/>
              </a:solidFill>
              <a:uFillTx/>
              <a:latin typeface="Open Sans"/>
            </a:endParaRPr>
          </a:p>
          <a:p>
            <a:pPr>
              <a:lnSpc>
                <a:spcPct val="120000"/>
              </a:lnSpc>
              <a:tabLst>
                <a:tab pos="0" algn="l"/>
              </a:tabLst>
            </a:pPr>
            <a:endParaRPr lang="en-US" sz="1350" b="0" u="none" strike="noStrike" dirty="0">
              <a:solidFill>
                <a:srgbClr val="000000"/>
              </a:solidFill>
              <a:uFillTx/>
              <a:latin typeface="Open Sans"/>
            </a:endParaRPr>
          </a:p>
          <a:p>
            <a:pPr>
              <a:lnSpc>
                <a:spcPct val="120000"/>
              </a:lnSpc>
              <a:tabLst>
                <a:tab pos="0" algn="l"/>
              </a:tabLst>
            </a:pPr>
            <a:endParaRPr lang="en-US" sz="1350" b="0" u="none" strike="noStrike" dirty="0">
              <a:solidFill>
                <a:srgbClr val="000000"/>
              </a:solidFill>
              <a:uFillTx/>
              <a:latin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287EE-13A9-E359-49CD-025392534F2D}"/>
            </a:ext>
          </a:extLst>
        </p:cNvPr>
        <p:cNvGrpSpPr/>
        <p:nvPr/>
      </p:nvGrpSpPr>
      <p:grpSpPr>
        <a:xfrm>
          <a:off x="0" y="0"/>
          <a:ext cx="0" cy="0"/>
          <a:chOff x="0" y="0"/>
          <a:chExt cx="0" cy="0"/>
        </a:xfrm>
      </p:grpSpPr>
      <p:sp>
        <p:nvSpPr>
          <p:cNvPr id="428" name="Text Box 14">
            <a:extLst>
              <a:ext uri="{FF2B5EF4-FFF2-40B4-BE49-F238E27FC236}">
                <a16:creationId xmlns:a16="http://schemas.microsoft.com/office/drawing/2014/main" id="{D1B0B9E6-EE34-6860-2238-1BC51463DF0B}"/>
              </a:ext>
            </a:extLst>
          </p:cNvPr>
          <p:cNvSpPr/>
          <p:nvPr/>
        </p:nvSpPr>
        <p:spPr>
          <a:xfrm>
            <a:off x="628560" y="417600"/>
            <a:ext cx="7885440" cy="41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457200">
              <a:lnSpc>
                <a:spcPct val="90000"/>
              </a:lnSpc>
              <a:spcBef>
                <a:spcPts val="113"/>
              </a:spcBef>
              <a:spcAft>
                <a:spcPts val="113"/>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2600" b="1" u="none" strike="noStrike" dirty="0">
                <a:solidFill>
                  <a:srgbClr val="0066A1"/>
                </a:solidFill>
                <a:uFillTx/>
                <a:latin typeface="Calibri"/>
                <a:ea typeface="ＭＳ Ｐゴシック"/>
              </a:rPr>
              <a:t>Leadership Continuity</a:t>
            </a:r>
            <a:endParaRPr lang="en-US" sz="2600" b="0" u="none" strike="noStrike" dirty="0">
              <a:solidFill>
                <a:srgbClr val="000000"/>
              </a:solidFill>
              <a:uFillTx/>
              <a:latin typeface="Arial"/>
            </a:endParaRPr>
          </a:p>
        </p:txBody>
      </p:sp>
      <p:sp>
        <p:nvSpPr>
          <p:cNvPr id="429" name="Google Shape;72;g206467f5267_2_ 1">
            <a:extLst>
              <a:ext uri="{FF2B5EF4-FFF2-40B4-BE49-F238E27FC236}">
                <a16:creationId xmlns:a16="http://schemas.microsoft.com/office/drawing/2014/main" id="{E5470D7C-DB57-6C4B-B02F-A3646CF493D3}"/>
              </a:ext>
            </a:extLst>
          </p:cNvPr>
          <p:cNvSpPr txBox="1"/>
          <p:nvPr/>
        </p:nvSpPr>
        <p:spPr>
          <a:xfrm>
            <a:off x="622440" y="1350720"/>
            <a:ext cx="7902000" cy="3103560"/>
          </a:xfrm>
          <a:prstGeom prst="rect">
            <a:avLst/>
          </a:prstGeom>
          <a:noFill/>
          <a:ln w="0">
            <a:noFill/>
          </a:ln>
        </p:spPr>
        <p:txBody>
          <a:bodyPr numCol="1" spcCol="0" anchor="t">
            <a:noAutofit/>
          </a:bodyPr>
          <a:lstStyle/>
          <a:p>
            <a:pPr marL="285750" indent="-285750">
              <a:spcBef>
                <a:spcPts val="0"/>
              </a:spcBef>
              <a:buClr>
                <a:srgbClr val="00355C"/>
              </a:buClr>
              <a:buSzPts val="2200"/>
              <a:buFont typeface="Wingdings" pitchFamily="2" charset="2"/>
              <a:buChar char="Ø"/>
            </a:pPr>
            <a:r>
              <a:rPr lang="en-US" dirty="0"/>
              <a:t>Leadership continuity / leadership pipeline </a:t>
            </a:r>
          </a:p>
          <a:p>
            <a:pPr marL="628641" lvl="1" indent="-285750">
              <a:buFont typeface="Arial" panose="020B0604020202020204" pitchFamily="34" charset="0"/>
              <a:buChar char="•"/>
            </a:pPr>
            <a:r>
              <a:rPr lang="en-US" dirty="0"/>
              <a:t>Cannot be an afterthought</a:t>
            </a:r>
          </a:p>
          <a:p>
            <a:pPr marL="628641" lvl="1" indent="-285750">
              <a:buFont typeface="Arial" panose="020B0604020202020204" pitchFamily="34" charset="0"/>
              <a:buChar char="•"/>
            </a:pPr>
            <a:r>
              <a:rPr lang="en-US" dirty="0"/>
              <a:t>Is not the responsibility of only one person</a:t>
            </a:r>
          </a:p>
          <a:p>
            <a:pPr marL="628641" lvl="1" indent="-285750">
              <a:buFont typeface="Arial" panose="020B0604020202020204" pitchFamily="34" charset="0"/>
              <a:buChar char="•"/>
            </a:pPr>
            <a:r>
              <a:rPr lang="en-US" dirty="0"/>
              <a:t>Is a long process, not a short game</a:t>
            </a:r>
          </a:p>
          <a:p>
            <a:pPr marL="285750" indent="-285750">
              <a:buClr>
                <a:srgbClr val="00355C"/>
              </a:buClr>
              <a:buSzPts val="2200"/>
              <a:buFont typeface="Wingdings" pitchFamily="2" charset="2"/>
              <a:buChar char="Ø"/>
            </a:pPr>
            <a:r>
              <a:rPr lang="en-US" dirty="0"/>
              <a:t>Not all paths are the same </a:t>
            </a:r>
          </a:p>
          <a:p>
            <a:pPr marL="628641" lvl="1" indent="-285750">
              <a:buFont typeface="Arial" panose="020B0604020202020204" pitchFamily="34" charset="0"/>
              <a:buChar char="•"/>
            </a:pPr>
            <a:r>
              <a:rPr lang="en-US" dirty="0"/>
              <a:t>Can introduce new skills</a:t>
            </a:r>
          </a:p>
          <a:p>
            <a:pPr marL="628641" lvl="1" indent="-285750">
              <a:buFont typeface="Arial" panose="020B0604020202020204" pitchFamily="34" charset="0"/>
              <a:buChar char="•"/>
            </a:pPr>
            <a:r>
              <a:rPr lang="en-US" dirty="0"/>
              <a:t>Can introduce diversity</a:t>
            </a:r>
          </a:p>
          <a:p>
            <a:pPr marL="285750" indent="-285750">
              <a:buClr>
                <a:srgbClr val="00355C"/>
              </a:buClr>
              <a:buSzPts val="2200"/>
              <a:buFont typeface="Wingdings" pitchFamily="2" charset="2"/>
              <a:buChar char="Ø"/>
            </a:pPr>
            <a:r>
              <a:rPr lang="en-US" dirty="0"/>
              <a:t>Understanding long term priorities and goals are key</a:t>
            </a:r>
          </a:p>
          <a:p>
            <a:pPr marL="285750" indent="-285750">
              <a:buClr>
                <a:srgbClr val="00355C"/>
              </a:buClr>
              <a:buSzPts val="2200"/>
              <a:buFont typeface="Wingdings" pitchFamily="2" charset="2"/>
              <a:buChar char="Ø"/>
            </a:pPr>
            <a:r>
              <a:rPr lang="en-US" dirty="0"/>
              <a:t>Requires both “learners” and “teachers”</a:t>
            </a:r>
          </a:p>
          <a:p>
            <a:pPr marL="171445" indent="-66670">
              <a:buClr>
                <a:srgbClr val="00355C"/>
              </a:buClr>
              <a:buSzPts val="2200"/>
              <a:buNone/>
            </a:pPr>
            <a:endParaRPr lang="en-US" dirty="0"/>
          </a:p>
          <a:p>
            <a:pPr marL="0" indent="0">
              <a:buSzPts val="2200"/>
              <a:buNone/>
            </a:pPr>
            <a:r>
              <a:rPr lang="en-US" b="1" u="sng" dirty="0"/>
              <a:t>The goal is to leave the team in a better place than we you’ve arrived!</a:t>
            </a:r>
            <a:endParaRPr lang="en-US" dirty="0"/>
          </a:p>
        </p:txBody>
      </p:sp>
    </p:spTree>
    <p:extLst>
      <p:ext uri="{BB962C8B-B14F-4D97-AF65-F5344CB8AC3E}">
        <p14:creationId xmlns:p14="http://schemas.microsoft.com/office/powerpoint/2010/main" val="809952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g3443f1ad95a_0_2164"/>
          <p:cNvSpPr txBox="1">
            <a:spLocks noGrp="1"/>
          </p:cNvSpPr>
          <p:nvPr>
            <p:ph type="title"/>
          </p:nvPr>
        </p:nvSpPr>
        <p:spPr>
          <a:xfrm>
            <a:off x="628650" y="195734"/>
            <a:ext cx="7886700" cy="602550"/>
          </a:xfrm>
          <a:prstGeom prst="rect">
            <a:avLst/>
          </a:prstGeom>
          <a:noFill/>
          <a:ln>
            <a:noFill/>
          </a:ln>
        </p:spPr>
        <p:txBody>
          <a:bodyPr spcFirstLastPara="1" wrap="square" lIns="68569" tIns="34275" rIns="68569" bIns="34275" anchor="ctr" anchorCtr="0">
            <a:noAutofit/>
          </a:bodyPr>
          <a:lstStyle/>
          <a:p>
            <a:r>
              <a:rPr lang="en-US"/>
              <a:t>Contact Information</a:t>
            </a:r>
            <a:endParaRPr/>
          </a:p>
        </p:txBody>
      </p:sp>
      <p:sp>
        <p:nvSpPr>
          <p:cNvPr id="968" name="Google Shape;968;g3443f1ad95a_0_2164"/>
          <p:cNvSpPr txBox="1">
            <a:spLocks noGrp="1"/>
          </p:cNvSpPr>
          <p:nvPr>
            <p:ph type="body" idx="1"/>
          </p:nvPr>
        </p:nvSpPr>
        <p:spPr>
          <a:xfrm>
            <a:off x="628650" y="1370014"/>
            <a:ext cx="4686300" cy="2957625"/>
          </a:xfrm>
          <a:prstGeom prst="rect">
            <a:avLst/>
          </a:prstGeom>
          <a:noFill/>
          <a:ln>
            <a:noFill/>
          </a:ln>
        </p:spPr>
        <p:txBody>
          <a:bodyPr spcFirstLastPara="1" wrap="square" lIns="68569" tIns="34275" rIns="68569" bIns="34275" anchor="t" anchorCtr="0">
            <a:normAutofit/>
          </a:bodyPr>
          <a:lstStyle/>
          <a:p>
            <a:pPr marL="88898" indent="0">
              <a:spcBef>
                <a:spcPts val="0"/>
              </a:spcBef>
              <a:buSzPts val="2200"/>
              <a:buNone/>
            </a:pPr>
            <a:endParaRPr sz="1800"/>
          </a:p>
          <a:p>
            <a:pPr marL="88898" indent="0">
              <a:spcBef>
                <a:spcPts val="1000"/>
              </a:spcBef>
              <a:buSzPts val="2200"/>
              <a:buNone/>
            </a:pPr>
            <a:endParaRPr sz="1800"/>
          </a:p>
          <a:p>
            <a:pPr marL="374641" indent="-285743">
              <a:spcBef>
                <a:spcPts val="1000"/>
              </a:spcBef>
              <a:buSzPts val="2200"/>
              <a:buFont typeface="Noto Sans Symbols"/>
              <a:buChar char="⮚"/>
            </a:pPr>
            <a:r>
              <a:rPr lang="en-US" sz="1800"/>
              <a:t>E-mail:  </a:t>
            </a:r>
            <a:r>
              <a:rPr lang="en-US" sz="1800" u="sng">
                <a:solidFill>
                  <a:schemeClr val="hlink"/>
                </a:solidFill>
                <a:hlinkClick r:id="rId3"/>
              </a:rPr>
              <a:t>dlowery@ieee.org</a:t>
            </a:r>
            <a:endParaRPr sz="1800" u="sng">
              <a:solidFill>
                <a:schemeClr val="hlink"/>
              </a:solidFill>
            </a:endParaRPr>
          </a:p>
          <a:p>
            <a:pPr marL="374641" indent="-180968">
              <a:spcBef>
                <a:spcPts val="1000"/>
              </a:spcBef>
              <a:buSzPts val="2200"/>
              <a:buNone/>
            </a:pPr>
            <a:endParaRPr sz="1800"/>
          </a:p>
          <a:p>
            <a:pPr marL="374641" indent="-285743">
              <a:spcBef>
                <a:spcPts val="1000"/>
              </a:spcBef>
              <a:buSzPts val="2200"/>
              <a:buFont typeface="Noto Sans Symbols"/>
              <a:buChar char="⮚"/>
            </a:pPr>
            <a:r>
              <a:rPr lang="en-US" sz="1800"/>
              <a:t>Mobile: (301) 697-7199</a:t>
            </a:r>
            <a:endParaRPr/>
          </a:p>
          <a:p>
            <a:pPr marL="374641" indent="-180968">
              <a:spcBef>
                <a:spcPts val="1000"/>
              </a:spcBef>
              <a:buSzPts val="2200"/>
              <a:buNone/>
            </a:pPr>
            <a:endParaRPr sz="1800"/>
          </a:p>
          <a:p>
            <a:pPr marL="374641" indent="-285743">
              <a:spcBef>
                <a:spcPts val="1000"/>
              </a:spcBef>
              <a:buSzPts val="2200"/>
              <a:buFont typeface="Noto Sans Symbols"/>
              <a:buChar char="⮚"/>
            </a:pPr>
            <a:r>
              <a:rPr lang="en-US" sz="1800"/>
              <a:t>LinkedIn: </a:t>
            </a:r>
            <a:r>
              <a:rPr lang="en-US" sz="1800" u="sng">
                <a:solidFill>
                  <a:schemeClr val="hlink"/>
                </a:solidFill>
                <a:hlinkClick r:id="rId4"/>
              </a:rPr>
              <a:t>www.linkedin.com/in/drewlowery</a:t>
            </a:r>
            <a:endParaRPr sz="1800"/>
          </a:p>
          <a:p>
            <a:pPr marL="171445" indent="-66670">
              <a:buSzPts val="2200"/>
              <a:buNone/>
            </a:pPr>
            <a:endParaRPr/>
          </a:p>
        </p:txBody>
      </p:sp>
      <p:sp>
        <p:nvSpPr>
          <p:cNvPr id="969" name="Google Shape;969;g3443f1ad95a_0_2164"/>
          <p:cNvSpPr txBox="1">
            <a:spLocks noGrp="1"/>
          </p:cNvSpPr>
          <p:nvPr>
            <p:ph type="subTitle" idx="2"/>
          </p:nvPr>
        </p:nvSpPr>
        <p:spPr>
          <a:xfrm>
            <a:off x="639377" y="849812"/>
            <a:ext cx="7285950" cy="297675"/>
          </a:xfrm>
          <a:prstGeom prst="rect">
            <a:avLst/>
          </a:prstGeom>
          <a:noFill/>
          <a:ln>
            <a:noFill/>
          </a:ln>
        </p:spPr>
        <p:txBody>
          <a:bodyPr spcFirstLastPara="1" wrap="square" lIns="68569" tIns="34275" rIns="68569" bIns="34275" anchor="t" anchorCtr="0">
            <a:noAutofit/>
          </a:bodyPr>
          <a:lstStyle/>
          <a:p>
            <a:pPr marL="0" indent="0">
              <a:spcBef>
                <a:spcPts val="0"/>
              </a:spcBef>
            </a:pPr>
            <a:endParaRPr/>
          </a:p>
        </p:txBody>
      </p:sp>
      <p:pic>
        <p:nvPicPr>
          <p:cNvPr id="970" name="Google Shape;970;g3443f1ad95a_0_2164" descr="A person wearing glasses&#10;&#10;Description automatically generated with medium confidence"/>
          <p:cNvPicPr preferRelativeResize="0">
            <a:picLocks noGrp="1"/>
          </p:cNvPicPr>
          <p:nvPr>
            <p:ph type="pic" idx="2"/>
          </p:nvPr>
        </p:nvPicPr>
        <p:blipFill rotWithShape="1">
          <a:blip r:embed="rId5">
            <a:alphaModFix/>
          </a:blip>
          <a:srcRect l="12144" r="12144"/>
          <a:stretch/>
        </p:blipFill>
        <p:spPr>
          <a:xfrm>
            <a:off x="5601192" y="1552076"/>
            <a:ext cx="2914158" cy="295751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 name="Text Box 1"/>
          <p:cNvSpPr/>
          <p:nvPr/>
        </p:nvSpPr>
        <p:spPr>
          <a:xfrm>
            <a:off x="385920" y="4654440"/>
            <a:ext cx="484200" cy="271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457200">
              <a:lnSpc>
                <a:spcPct val="100000"/>
              </a:lnSpc>
              <a:spcBef>
                <a:spcPts val="37"/>
              </a:spcBef>
              <a:spcAft>
                <a:spcPts val="37"/>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fld id="{171D9CAD-70B1-4783-9D06-829B41B34C01}" type="slidenum">
              <a:rPr lang="en-US" sz="900" b="0" u="none" strike="noStrike">
                <a:solidFill>
                  <a:srgbClr val="0066A1"/>
                </a:solidFill>
                <a:uFillTx/>
                <a:latin typeface="Arial"/>
              </a:rPr>
              <a:t>19</a:t>
            </a:fld>
            <a:endParaRPr lang="en-US" sz="900" b="0" u="none" strike="noStrike">
              <a:solidFill>
                <a:srgbClr val="000000"/>
              </a:solidFill>
              <a:uFillTx/>
              <a:latin typeface="Arial"/>
            </a:endParaRPr>
          </a:p>
        </p:txBody>
      </p:sp>
      <p:sp>
        <p:nvSpPr>
          <p:cNvPr id="431" name="Rectangle 647"/>
          <p:cNvSpPr/>
          <p:nvPr/>
        </p:nvSpPr>
        <p:spPr>
          <a:xfrm>
            <a:off x="116096" y="2909207"/>
            <a:ext cx="8911087" cy="136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pPr>
            <a:r>
              <a:rPr lang="en-IN" sz="2000" b="0" i="1" u="none" strike="noStrike" dirty="0">
                <a:solidFill>
                  <a:srgbClr val="58595B"/>
                </a:solidFill>
                <a:uFillTx/>
                <a:latin typeface="Calibri"/>
                <a:ea typeface="Calibri"/>
              </a:rPr>
              <a:t>Thanks for the work you do for IEEE, our members, and local units</a:t>
            </a:r>
            <a:endParaRPr lang="en-US" sz="2000" b="0" u="none" strike="noStrike" dirty="0">
              <a:solidFill>
                <a:srgbClr val="000000"/>
              </a:solidFill>
              <a:uFillTx/>
              <a:latin typeface="Arial"/>
            </a:endParaRPr>
          </a:p>
          <a:p>
            <a:pPr algn="ctr" defTabSz="914400">
              <a:lnSpc>
                <a:spcPct val="100000"/>
              </a:lnSpc>
            </a:pPr>
            <a:endParaRPr lang="en-US" sz="2000" b="0" u="none" strike="noStrike" dirty="0">
              <a:solidFill>
                <a:srgbClr val="000000"/>
              </a:solidFill>
              <a:uFillTx/>
              <a:latin typeface="Arial"/>
            </a:endParaRPr>
          </a:p>
          <a:p>
            <a:pPr algn="ctr" defTabSz="914400">
              <a:lnSpc>
                <a:spcPct val="100000"/>
              </a:lnSpc>
            </a:pPr>
            <a:r>
              <a:rPr lang="en-IN" sz="2000" b="0" i="1" u="none" strike="noStrike" dirty="0">
                <a:solidFill>
                  <a:srgbClr val="58595B"/>
                </a:solidFill>
                <a:uFillTx/>
                <a:latin typeface="Calibri"/>
                <a:ea typeface="Calibri"/>
              </a:rPr>
              <a:t>Looking forward to seeing you contribute to IEEE and MGA in the future</a:t>
            </a:r>
            <a:endParaRPr lang="en-US" sz="2000" b="0" u="none" strike="noStrike" dirty="0">
              <a:solidFill>
                <a:srgbClr val="000000"/>
              </a:solidFill>
              <a:uFillTx/>
              <a:latin typeface="Arial"/>
            </a:endParaRPr>
          </a:p>
        </p:txBody>
      </p:sp>
      <p:pic>
        <p:nvPicPr>
          <p:cNvPr id="432" name="Picture 648"/>
          <p:cNvPicPr/>
          <p:nvPr/>
        </p:nvPicPr>
        <p:blipFill>
          <a:blip r:embed="rId3"/>
          <a:stretch/>
        </p:blipFill>
        <p:spPr>
          <a:xfrm>
            <a:off x="3400560" y="445680"/>
            <a:ext cx="2342160" cy="234216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3443f1ad95a_0_2011"/>
          <p:cNvSpPr txBox="1">
            <a:spLocks noGrp="1"/>
          </p:cNvSpPr>
          <p:nvPr>
            <p:ph type="body" idx="2"/>
          </p:nvPr>
        </p:nvSpPr>
        <p:spPr>
          <a:xfrm>
            <a:off x="4629150" y="1370013"/>
            <a:ext cx="4110300" cy="3361050"/>
          </a:xfrm>
          <a:prstGeom prst="rect">
            <a:avLst/>
          </a:prstGeom>
          <a:noFill/>
          <a:ln>
            <a:noFill/>
          </a:ln>
        </p:spPr>
        <p:txBody>
          <a:bodyPr spcFirstLastPara="1" wrap="square" lIns="68569" tIns="34275" rIns="68569" bIns="34275" anchor="t" anchorCtr="0">
            <a:normAutofit fontScale="85000" lnSpcReduction="20000"/>
          </a:bodyPr>
          <a:lstStyle/>
          <a:p>
            <a:pPr marL="0" indent="0">
              <a:spcBef>
                <a:spcPts val="0"/>
              </a:spcBef>
              <a:buSzPct val="133333"/>
              <a:buNone/>
            </a:pPr>
            <a:r>
              <a:rPr lang="en-US"/>
              <a:t>A snapshot within IEEE</a:t>
            </a:r>
            <a:endParaRPr/>
          </a:p>
          <a:p>
            <a:pPr marL="514337" lvl="1" indent="-165017">
              <a:buSzPct val="133333"/>
            </a:pPr>
            <a:r>
              <a:rPr lang="en-US"/>
              <a:t>Region 2 Director, 2023-2024</a:t>
            </a:r>
            <a:endParaRPr/>
          </a:p>
          <a:p>
            <a:pPr marL="514337" lvl="1" indent="-92150">
              <a:buSzPct val="133333"/>
              <a:buNone/>
            </a:pPr>
            <a:endParaRPr/>
          </a:p>
          <a:p>
            <a:pPr marL="171445" indent="-163587">
              <a:buSzPct val="133333"/>
            </a:pPr>
            <a:r>
              <a:rPr lang="en-US"/>
              <a:t>IEEE Board of Directors</a:t>
            </a:r>
            <a:endParaRPr/>
          </a:p>
          <a:p>
            <a:pPr marL="514337" lvl="1" indent="-165017">
              <a:buSzPct val="133333"/>
            </a:pPr>
            <a:r>
              <a:rPr lang="en-US"/>
              <a:t>Committee / Leadership Continuity, 2024</a:t>
            </a:r>
            <a:endParaRPr/>
          </a:p>
          <a:p>
            <a:pPr marL="171445" indent="-163587">
              <a:buSzPct val="133333"/>
            </a:pPr>
            <a:r>
              <a:rPr lang="en-US"/>
              <a:t>IEEE MGA</a:t>
            </a:r>
            <a:endParaRPr/>
          </a:p>
          <a:p>
            <a:pPr marL="514337" lvl="1" indent="-165017">
              <a:buSzPct val="133333"/>
            </a:pPr>
            <a:r>
              <a:rPr lang="en-US"/>
              <a:t>Committee / Region Realignment, 2023-2024</a:t>
            </a:r>
            <a:endParaRPr/>
          </a:p>
          <a:p>
            <a:pPr marL="514337" lvl="1" indent="-165017">
              <a:buSzPct val="133333"/>
            </a:pPr>
            <a:r>
              <a:rPr lang="en-US"/>
              <a:t>Committee / Training, 2024</a:t>
            </a:r>
            <a:endParaRPr/>
          </a:p>
          <a:p>
            <a:pPr marL="514337" lvl="1" indent="-165017">
              <a:buSzPct val="133333"/>
            </a:pPr>
            <a:r>
              <a:rPr lang="en-US"/>
              <a:t>Committee / Local Unit Risk, 2024</a:t>
            </a:r>
            <a:endParaRPr/>
          </a:p>
          <a:p>
            <a:pPr marL="171445" indent="-163587">
              <a:buSzPct val="133333"/>
            </a:pPr>
            <a:r>
              <a:rPr lang="en-US"/>
              <a:t>IEEE TA</a:t>
            </a:r>
            <a:endParaRPr/>
          </a:p>
          <a:p>
            <a:pPr marL="514337" lvl="1" indent="-165017">
              <a:buSzPct val="133333"/>
            </a:pPr>
            <a:r>
              <a:rPr lang="en-US"/>
              <a:t>Committee / Entrepreneurship, 2017</a:t>
            </a:r>
            <a:endParaRPr/>
          </a:p>
          <a:p>
            <a:pPr marL="171445" indent="-163587">
              <a:buSzPct val="133333"/>
            </a:pPr>
            <a:r>
              <a:rPr lang="en-US"/>
              <a:t>IEEE EA</a:t>
            </a:r>
            <a:endParaRPr/>
          </a:p>
          <a:p>
            <a:pPr marL="514337" lvl="1" indent="-165017">
              <a:buSzPct val="133333"/>
            </a:pPr>
            <a:r>
              <a:rPr lang="en-US"/>
              <a:t>Committee / IEEE-HKN Journey Mapping, 2019-2024</a:t>
            </a:r>
            <a:endParaRPr/>
          </a:p>
          <a:p>
            <a:pPr marL="514337" lvl="1" indent="-165017">
              <a:buSzPct val="133333"/>
            </a:pPr>
            <a:r>
              <a:rPr lang="en-US"/>
              <a:t>Committee / IEEE-HKN Young Alumni, 2019-2024</a:t>
            </a:r>
            <a:endParaRPr/>
          </a:p>
          <a:p>
            <a:pPr marL="514337" lvl="1" indent="-165017">
              <a:buSzPct val="133333"/>
            </a:pPr>
            <a:r>
              <a:rPr lang="en-US"/>
              <a:t>Committee / IEEE-HKN Conference, 2024</a:t>
            </a:r>
            <a:endParaRPr/>
          </a:p>
          <a:p>
            <a:pPr marL="171445" indent="-163587">
              <a:buSzPct val="133333"/>
            </a:pPr>
            <a:r>
              <a:rPr lang="en-US"/>
              <a:t>IEEE-USA</a:t>
            </a:r>
            <a:endParaRPr/>
          </a:p>
          <a:p>
            <a:pPr marL="514337" lvl="1" indent="-92150">
              <a:buSzPct val="133333"/>
              <a:buNone/>
            </a:pPr>
            <a:endParaRPr/>
          </a:p>
        </p:txBody>
      </p:sp>
      <p:sp>
        <p:nvSpPr>
          <p:cNvPr id="804" name="Google Shape;804;g3443f1ad95a_0_2011"/>
          <p:cNvSpPr txBox="1">
            <a:spLocks noGrp="1"/>
          </p:cNvSpPr>
          <p:nvPr>
            <p:ph type="subTitle" idx="3"/>
          </p:nvPr>
        </p:nvSpPr>
        <p:spPr>
          <a:xfrm>
            <a:off x="639377" y="849812"/>
            <a:ext cx="7285950" cy="297675"/>
          </a:xfrm>
          <a:prstGeom prst="rect">
            <a:avLst/>
          </a:prstGeom>
          <a:noFill/>
          <a:ln>
            <a:noFill/>
          </a:ln>
        </p:spPr>
        <p:txBody>
          <a:bodyPr spcFirstLastPara="1" wrap="square" lIns="68569" tIns="34275" rIns="68569" bIns="34275" anchor="t" anchorCtr="0">
            <a:noAutofit/>
          </a:bodyPr>
          <a:lstStyle/>
          <a:p>
            <a:pPr marL="0" indent="0">
              <a:spcBef>
                <a:spcPts val="0"/>
              </a:spcBef>
            </a:pPr>
            <a:r>
              <a:rPr lang="en-US"/>
              <a:t>Engineer. Educator. Innovator.  </a:t>
            </a:r>
            <a:endParaRPr/>
          </a:p>
        </p:txBody>
      </p:sp>
      <p:sp>
        <p:nvSpPr>
          <p:cNvPr id="805" name="Google Shape;805;g3443f1ad95a_0_2011"/>
          <p:cNvSpPr txBox="1">
            <a:spLocks noGrp="1"/>
          </p:cNvSpPr>
          <p:nvPr>
            <p:ph type="body" idx="1"/>
          </p:nvPr>
        </p:nvSpPr>
        <p:spPr>
          <a:xfrm>
            <a:off x="628650" y="1370013"/>
            <a:ext cx="3886200" cy="2844450"/>
          </a:xfrm>
          <a:prstGeom prst="rect">
            <a:avLst/>
          </a:prstGeom>
          <a:noFill/>
          <a:ln>
            <a:noFill/>
          </a:ln>
        </p:spPr>
        <p:txBody>
          <a:bodyPr spcFirstLastPara="1" wrap="square" lIns="68569" tIns="34275" rIns="68569" bIns="34275" anchor="t" anchorCtr="0">
            <a:normAutofit/>
          </a:bodyPr>
          <a:lstStyle/>
          <a:p>
            <a:pPr marL="0" indent="0">
              <a:spcBef>
                <a:spcPts val="0"/>
              </a:spcBef>
              <a:buSzPts val="2200"/>
              <a:buNone/>
            </a:pPr>
            <a:r>
              <a:rPr lang="en-US"/>
              <a:t>A snapshot outside IEEE</a:t>
            </a:r>
            <a:endParaRPr/>
          </a:p>
          <a:p>
            <a:pPr marL="171445" indent="-171445">
              <a:buSzPts val="2200"/>
            </a:pPr>
            <a:r>
              <a:rPr lang="en-US"/>
              <a:t>Currently</a:t>
            </a:r>
            <a:endParaRPr/>
          </a:p>
          <a:p>
            <a:pPr marL="514337" lvl="1" indent="-171446"/>
            <a:r>
              <a:rPr lang="en-US"/>
              <a:t>Senior Systems Engineer, Volvo Group, Hagerstown, MD</a:t>
            </a:r>
            <a:endParaRPr/>
          </a:p>
          <a:p>
            <a:pPr marL="514337" lvl="1" indent="-171446"/>
            <a:r>
              <a:rPr lang="en-US"/>
              <a:t>Avid traveler, photographer</a:t>
            </a:r>
            <a:endParaRPr/>
          </a:p>
          <a:p>
            <a:pPr marL="171445" indent="-171445">
              <a:buSzPts val="2200"/>
            </a:pPr>
            <a:r>
              <a:rPr lang="en-US"/>
              <a:t>Previously</a:t>
            </a:r>
            <a:endParaRPr/>
          </a:p>
          <a:p>
            <a:pPr marL="514337" lvl="1" indent="-171446"/>
            <a:r>
              <a:rPr lang="en-US"/>
              <a:t>Lead Scientist for University spin-off start-up company, Morgantown, WV</a:t>
            </a:r>
            <a:endParaRPr/>
          </a:p>
          <a:p>
            <a:pPr marL="514337" lvl="1" indent="-171446"/>
            <a:r>
              <a:rPr lang="en-US"/>
              <a:t>Adjunct Professor and Visiting Scholar, West Virginia University</a:t>
            </a:r>
            <a:endParaRPr/>
          </a:p>
        </p:txBody>
      </p:sp>
      <p:sp>
        <p:nvSpPr>
          <p:cNvPr id="2" name="Text Box 7">
            <a:extLst>
              <a:ext uri="{FF2B5EF4-FFF2-40B4-BE49-F238E27FC236}">
                <a16:creationId xmlns:a16="http://schemas.microsoft.com/office/drawing/2014/main" id="{C24EB1CB-6F73-ACEB-9F78-687FF035413F}"/>
              </a:ext>
            </a:extLst>
          </p:cNvPr>
          <p:cNvSpPr/>
          <p:nvPr/>
        </p:nvSpPr>
        <p:spPr>
          <a:xfrm>
            <a:off x="628560" y="417600"/>
            <a:ext cx="7885440" cy="41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457200">
              <a:lnSpc>
                <a:spcPct val="90000"/>
              </a:lnSpc>
              <a:spcBef>
                <a:spcPts val="113"/>
              </a:spcBef>
              <a:spcAft>
                <a:spcPts val="113"/>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2600" b="1" u="none" strike="noStrike" dirty="0">
                <a:solidFill>
                  <a:srgbClr val="0066A1"/>
                </a:solidFill>
                <a:uFillTx/>
                <a:latin typeface="Calibri"/>
                <a:ea typeface="ＭＳ Ｐゴシック"/>
              </a:rPr>
              <a:t>About me</a:t>
            </a:r>
            <a:endParaRPr lang="en-US" sz="2600" b="0" u="none" strike="noStrike" dirty="0">
              <a:solidFill>
                <a:srgbClr val="000000"/>
              </a:solidFill>
              <a:uFillTx/>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 name="Google Shape;315;g31fbf76fcfe_0_6"/>
          <p:cNvSpPr/>
          <p:nvPr/>
        </p:nvSpPr>
        <p:spPr>
          <a:xfrm>
            <a:off x="4652280" y="1347840"/>
            <a:ext cx="1060560" cy="426960"/>
          </a:xfrm>
          <a:prstGeom prst="rect">
            <a:avLst/>
          </a:prstGeom>
          <a:solidFill>
            <a:srgbClr val="D8E2F3"/>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endParaRPr lang="en-US" sz="800" b="0" u="none" strike="noStrike">
              <a:solidFill>
                <a:srgbClr val="000000"/>
              </a:solidFill>
              <a:uFillTx/>
              <a:latin typeface="Arial"/>
            </a:endParaRPr>
          </a:p>
          <a:p>
            <a:pPr algn="ctr" defTabSz="914400">
              <a:lnSpc>
                <a:spcPct val="100000"/>
              </a:lnSpc>
              <a:tabLst>
                <a:tab pos="0" algn="l"/>
              </a:tabLst>
            </a:pPr>
            <a:r>
              <a:rPr lang="en-US" sz="800" b="1" u="none" strike="noStrike">
                <a:solidFill>
                  <a:srgbClr val="000000"/>
                </a:solidFill>
                <a:uFillTx/>
                <a:latin typeface="Arial"/>
                <a:ea typeface="Arial"/>
              </a:rPr>
              <a:t>MGA Past Chair </a:t>
            </a:r>
            <a:endParaRPr lang="en-US" sz="800" b="0" u="none" strike="noStrike">
              <a:solidFill>
                <a:srgbClr val="000000"/>
              </a:solidFill>
              <a:uFillTx/>
              <a:latin typeface="Arial"/>
            </a:endParaRPr>
          </a:p>
          <a:p>
            <a:pPr algn="ctr" defTabSz="914400">
              <a:lnSpc>
                <a:spcPct val="100000"/>
              </a:lnSpc>
              <a:tabLst>
                <a:tab pos="0" algn="l"/>
              </a:tabLst>
            </a:pPr>
            <a:r>
              <a:rPr lang="en-US" sz="800" b="1" u="none" strike="noStrike">
                <a:solidFill>
                  <a:srgbClr val="000000"/>
                </a:solidFill>
                <a:uFillTx/>
                <a:latin typeface="Arial"/>
                <a:ea typeface="Arial"/>
              </a:rPr>
              <a:t> </a:t>
            </a:r>
            <a:endParaRPr lang="en-US" sz="800" b="0" u="none" strike="noStrike">
              <a:solidFill>
                <a:srgbClr val="000000"/>
              </a:solidFill>
              <a:uFillTx/>
              <a:latin typeface="Arial"/>
            </a:endParaRPr>
          </a:p>
        </p:txBody>
      </p:sp>
      <p:sp>
        <p:nvSpPr>
          <p:cNvPr id="338" name="Google Shape;316;g31fbf76fcfe_0_6"/>
          <p:cNvSpPr/>
          <p:nvPr/>
        </p:nvSpPr>
        <p:spPr>
          <a:xfrm>
            <a:off x="5996160" y="1353600"/>
            <a:ext cx="1139040" cy="426960"/>
          </a:xfrm>
          <a:prstGeom prst="rect">
            <a:avLst/>
          </a:prstGeom>
          <a:solidFill>
            <a:srgbClr val="D8E2F3"/>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endParaRPr lang="en-US" sz="800" b="0" u="none" strike="noStrike">
              <a:solidFill>
                <a:srgbClr val="000000"/>
              </a:solidFill>
              <a:uFillTx/>
              <a:latin typeface="Arial"/>
            </a:endParaRPr>
          </a:p>
          <a:p>
            <a:pPr algn="ctr" defTabSz="914400">
              <a:lnSpc>
                <a:spcPct val="100000"/>
              </a:lnSpc>
              <a:tabLst>
                <a:tab pos="0" algn="l"/>
              </a:tabLst>
            </a:pPr>
            <a:r>
              <a:rPr lang="en-US" sz="800" b="1" u="none" strike="noStrike">
                <a:solidFill>
                  <a:srgbClr val="000000"/>
                </a:solidFill>
                <a:uFillTx/>
                <a:latin typeface="Arial"/>
                <a:ea typeface="Arial"/>
              </a:rPr>
              <a:t>MGA VP-Elect </a:t>
            </a:r>
            <a:endParaRPr lang="en-US" sz="800" b="0" u="none" strike="noStrike">
              <a:solidFill>
                <a:srgbClr val="000000"/>
              </a:solidFill>
              <a:uFillTx/>
              <a:latin typeface="Arial"/>
            </a:endParaRPr>
          </a:p>
          <a:p>
            <a:pPr algn="ctr" defTabSz="914400">
              <a:lnSpc>
                <a:spcPct val="100000"/>
              </a:lnSpc>
              <a:tabLst>
                <a:tab pos="0" algn="l"/>
              </a:tabLst>
            </a:pPr>
            <a:r>
              <a:rPr lang="en-US" sz="800" b="0" u="none" strike="noStrike">
                <a:solidFill>
                  <a:srgbClr val="000000"/>
                </a:solidFill>
                <a:uFillTx/>
                <a:latin typeface="Arial"/>
                <a:ea typeface="Arial"/>
              </a:rPr>
              <a:t> </a:t>
            </a:r>
            <a:endParaRPr lang="en-US" sz="800" b="0" u="none" strike="noStrike">
              <a:solidFill>
                <a:srgbClr val="000000"/>
              </a:solidFill>
              <a:uFillTx/>
              <a:latin typeface="Arial"/>
            </a:endParaRPr>
          </a:p>
        </p:txBody>
      </p:sp>
      <p:sp>
        <p:nvSpPr>
          <p:cNvPr id="339" name="Google Shape;317;g31fbf76fcfe_0_6"/>
          <p:cNvSpPr/>
          <p:nvPr/>
        </p:nvSpPr>
        <p:spPr>
          <a:xfrm>
            <a:off x="502920" y="1350000"/>
            <a:ext cx="1121400" cy="427320"/>
          </a:xfrm>
          <a:prstGeom prst="rect">
            <a:avLst/>
          </a:prstGeom>
          <a:solidFill>
            <a:srgbClr val="D8E2F3"/>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800" b="1" u="none" strike="noStrike">
                <a:solidFill>
                  <a:srgbClr val="000000"/>
                </a:solidFill>
                <a:uFillTx/>
                <a:latin typeface="Arial"/>
                <a:ea typeface="Arial"/>
              </a:rPr>
              <a:t>Vice Chair </a:t>
            </a:r>
            <a:endParaRPr lang="en-US" sz="800" b="0" u="none" strike="noStrike">
              <a:solidFill>
                <a:srgbClr val="000000"/>
              </a:solidFill>
              <a:uFillTx/>
              <a:latin typeface="Arial"/>
            </a:endParaRPr>
          </a:p>
          <a:p>
            <a:pPr algn="ctr" defTabSz="914400">
              <a:lnSpc>
                <a:spcPct val="100000"/>
              </a:lnSpc>
              <a:tabLst>
                <a:tab pos="0" algn="l"/>
              </a:tabLst>
            </a:pPr>
            <a:r>
              <a:rPr lang="en-US" sz="800" b="1" u="none" strike="noStrike">
                <a:solidFill>
                  <a:srgbClr val="000000"/>
                </a:solidFill>
                <a:uFillTx/>
                <a:latin typeface="Arial"/>
                <a:ea typeface="Arial"/>
              </a:rPr>
              <a:t>Member</a:t>
            </a:r>
            <a:endParaRPr lang="en-US" sz="800" b="0" u="none" strike="noStrike">
              <a:solidFill>
                <a:srgbClr val="000000"/>
              </a:solidFill>
              <a:uFillTx/>
              <a:latin typeface="Arial"/>
            </a:endParaRPr>
          </a:p>
          <a:p>
            <a:pPr algn="ctr" defTabSz="914400">
              <a:lnSpc>
                <a:spcPct val="100000"/>
              </a:lnSpc>
              <a:tabLst>
                <a:tab pos="0" algn="l"/>
              </a:tabLst>
            </a:pPr>
            <a:r>
              <a:rPr lang="en-US" sz="800" b="1" u="none" strike="noStrike">
                <a:solidFill>
                  <a:srgbClr val="000000"/>
                </a:solidFill>
                <a:uFillTx/>
                <a:latin typeface="Arial"/>
                <a:ea typeface="Arial"/>
              </a:rPr>
              <a:t>Development  </a:t>
            </a:r>
            <a:endParaRPr lang="en-US" sz="800" b="0" u="none" strike="noStrike">
              <a:solidFill>
                <a:srgbClr val="000000"/>
              </a:solidFill>
              <a:uFillTx/>
              <a:latin typeface="Arial"/>
            </a:endParaRPr>
          </a:p>
        </p:txBody>
      </p:sp>
      <p:sp>
        <p:nvSpPr>
          <p:cNvPr id="340" name="Google Shape;318;g31fbf76fcfe_0_6"/>
          <p:cNvSpPr/>
          <p:nvPr/>
        </p:nvSpPr>
        <p:spPr>
          <a:xfrm>
            <a:off x="3795840" y="806760"/>
            <a:ext cx="1060560" cy="471960"/>
          </a:xfrm>
          <a:prstGeom prst="rect">
            <a:avLst/>
          </a:prstGeom>
          <a:solidFill>
            <a:srgbClr val="D8E2F3"/>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endParaRPr lang="en-US" sz="900" b="0" u="none" strike="noStrike">
              <a:solidFill>
                <a:srgbClr val="000000"/>
              </a:solidFill>
              <a:uFillTx/>
              <a:latin typeface="Arial"/>
            </a:endParaRPr>
          </a:p>
          <a:p>
            <a:pPr algn="ctr" defTabSz="914400">
              <a:lnSpc>
                <a:spcPct val="100000"/>
              </a:lnSpc>
              <a:tabLst>
                <a:tab pos="0" algn="l"/>
              </a:tabLst>
            </a:pPr>
            <a:r>
              <a:rPr lang="en-US" sz="900" b="1" u="none" strike="noStrike">
                <a:solidFill>
                  <a:srgbClr val="000000"/>
                </a:solidFill>
                <a:uFillTx/>
                <a:latin typeface="Arial"/>
                <a:ea typeface="Arial"/>
              </a:rPr>
              <a:t>MGA VP </a:t>
            </a:r>
            <a:endParaRPr lang="en-US" sz="900" b="0" u="none" strike="noStrike">
              <a:solidFill>
                <a:srgbClr val="000000"/>
              </a:solidFill>
              <a:uFillTx/>
              <a:latin typeface="Arial"/>
            </a:endParaRPr>
          </a:p>
          <a:p>
            <a:pPr algn="ctr" defTabSz="914400">
              <a:lnSpc>
                <a:spcPct val="100000"/>
              </a:lnSpc>
              <a:tabLst>
                <a:tab pos="0" algn="l"/>
              </a:tabLst>
            </a:pPr>
            <a:endParaRPr lang="en-US" sz="900" b="0" u="none" strike="noStrike">
              <a:solidFill>
                <a:srgbClr val="000000"/>
              </a:solidFill>
              <a:uFillTx/>
              <a:latin typeface="Arial"/>
            </a:endParaRPr>
          </a:p>
        </p:txBody>
      </p:sp>
      <p:sp>
        <p:nvSpPr>
          <p:cNvPr id="341" name="Google Shape;319;g31fbf76fcfe_0_6"/>
          <p:cNvSpPr/>
          <p:nvPr/>
        </p:nvSpPr>
        <p:spPr>
          <a:xfrm>
            <a:off x="1844280" y="1350000"/>
            <a:ext cx="1079280" cy="427320"/>
          </a:xfrm>
          <a:prstGeom prst="rect">
            <a:avLst/>
          </a:prstGeom>
          <a:solidFill>
            <a:srgbClr val="D8E2F3"/>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800" b="1" u="none" strike="noStrike">
                <a:solidFill>
                  <a:srgbClr val="000000"/>
                </a:solidFill>
                <a:uFillTx/>
                <a:latin typeface="Arial"/>
                <a:ea typeface="Arial"/>
              </a:rPr>
              <a:t>Vice Chair </a:t>
            </a:r>
            <a:endParaRPr lang="en-US" sz="800" b="0" u="none" strike="noStrike">
              <a:solidFill>
                <a:srgbClr val="000000"/>
              </a:solidFill>
              <a:uFillTx/>
              <a:latin typeface="Arial"/>
            </a:endParaRPr>
          </a:p>
          <a:p>
            <a:pPr algn="ctr" defTabSz="914400">
              <a:lnSpc>
                <a:spcPct val="100000"/>
              </a:lnSpc>
              <a:tabLst>
                <a:tab pos="0" algn="l"/>
              </a:tabLst>
            </a:pPr>
            <a:r>
              <a:rPr lang="en-US" sz="800" b="1" u="none" strike="noStrike">
                <a:solidFill>
                  <a:srgbClr val="000000"/>
                </a:solidFill>
                <a:uFillTx/>
                <a:latin typeface="Arial"/>
                <a:ea typeface="Arial"/>
              </a:rPr>
              <a:t>Geographic</a:t>
            </a:r>
            <a:endParaRPr lang="en-US" sz="800" b="0" u="none" strike="noStrike">
              <a:solidFill>
                <a:srgbClr val="000000"/>
              </a:solidFill>
              <a:uFillTx/>
              <a:latin typeface="Arial"/>
            </a:endParaRPr>
          </a:p>
          <a:p>
            <a:pPr algn="ctr" defTabSz="914400">
              <a:lnSpc>
                <a:spcPct val="100000"/>
              </a:lnSpc>
              <a:tabLst>
                <a:tab pos="0" algn="l"/>
              </a:tabLst>
            </a:pPr>
            <a:r>
              <a:rPr lang="en-US" sz="800" b="1" u="none" strike="noStrike">
                <a:solidFill>
                  <a:srgbClr val="000000"/>
                </a:solidFill>
                <a:uFillTx/>
                <a:latin typeface="Arial"/>
                <a:ea typeface="Arial"/>
              </a:rPr>
              <a:t>Unit Operations  </a:t>
            </a:r>
            <a:endParaRPr lang="en-US" sz="800" b="0" u="none" strike="noStrike">
              <a:solidFill>
                <a:srgbClr val="000000"/>
              </a:solidFill>
              <a:uFillTx/>
              <a:latin typeface="Arial"/>
            </a:endParaRPr>
          </a:p>
        </p:txBody>
      </p:sp>
      <p:sp>
        <p:nvSpPr>
          <p:cNvPr id="342" name="Google Shape;320;g31fbf76fcfe_0_6"/>
          <p:cNvSpPr/>
          <p:nvPr/>
        </p:nvSpPr>
        <p:spPr>
          <a:xfrm>
            <a:off x="3257640" y="1343880"/>
            <a:ext cx="1139040" cy="427320"/>
          </a:xfrm>
          <a:prstGeom prst="rect">
            <a:avLst/>
          </a:prstGeom>
          <a:solidFill>
            <a:srgbClr val="D8E2F3"/>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800" b="1" u="none" strike="noStrike">
                <a:solidFill>
                  <a:srgbClr val="000000"/>
                </a:solidFill>
                <a:uFillTx/>
                <a:latin typeface="Arial"/>
                <a:ea typeface="Arial"/>
              </a:rPr>
              <a:t>Vice Chair </a:t>
            </a:r>
            <a:endParaRPr lang="en-US" sz="800" b="0" u="none" strike="noStrike">
              <a:solidFill>
                <a:srgbClr val="000000"/>
              </a:solidFill>
              <a:uFillTx/>
              <a:latin typeface="Arial"/>
            </a:endParaRPr>
          </a:p>
          <a:p>
            <a:pPr algn="ctr" defTabSz="914400">
              <a:lnSpc>
                <a:spcPct val="100000"/>
              </a:lnSpc>
              <a:tabLst>
                <a:tab pos="0" algn="l"/>
              </a:tabLst>
            </a:pPr>
            <a:r>
              <a:rPr lang="en-US" sz="800" b="1" u="none" strike="noStrike">
                <a:solidFill>
                  <a:srgbClr val="000000"/>
                </a:solidFill>
                <a:uFillTx/>
                <a:latin typeface="Arial"/>
                <a:ea typeface="Arial"/>
              </a:rPr>
              <a:t>Information Management  </a:t>
            </a:r>
            <a:r>
              <a:rPr lang="en-US" sz="800" b="0" u="none" strike="noStrike">
                <a:solidFill>
                  <a:srgbClr val="000000"/>
                </a:solidFill>
                <a:uFillTx/>
                <a:latin typeface="Arial"/>
                <a:ea typeface="Arial"/>
              </a:rPr>
              <a:t> </a:t>
            </a:r>
            <a:endParaRPr lang="en-US" sz="800" b="0" u="none" strike="noStrike">
              <a:solidFill>
                <a:srgbClr val="000000"/>
              </a:solidFill>
              <a:uFillTx/>
              <a:latin typeface="Arial"/>
            </a:endParaRPr>
          </a:p>
        </p:txBody>
      </p:sp>
      <p:sp>
        <p:nvSpPr>
          <p:cNvPr id="343" name="Google Shape;321;g31fbf76fcfe_0_6"/>
          <p:cNvSpPr/>
          <p:nvPr/>
        </p:nvSpPr>
        <p:spPr>
          <a:xfrm>
            <a:off x="496800" y="1881000"/>
            <a:ext cx="1127520" cy="427320"/>
          </a:xfrm>
          <a:prstGeom prst="rect">
            <a:avLst/>
          </a:prstGeom>
          <a:noFill/>
          <a:ln w="28575">
            <a:solidFill>
              <a:srgbClr val="4472C4"/>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Member</a:t>
            </a:r>
            <a:endParaRPr lang="en-US" sz="700" b="0" u="none" strike="noStrike">
              <a:solidFill>
                <a:srgbClr val="000000"/>
              </a:solidFill>
              <a:uFillTx/>
              <a:latin typeface="Arial"/>
            </a:endParaRPr>
          </a:p>
          <a:p>
            <a:pPr algn="ctr" defTabSz="914400">
              <a:lnSpc>
                <a:spcPct val="100000"/>
              </a:lnSpc>
              <a:tabLst>
                <a:tab pos="0" algn="l"/>
              </a:tabLst>
            </a:pPr>
            <a:r>
              <a:rPr lang="en-US" sz="700" b="0" u="none" strike="noStrike">
                <a:solidFill>
                  <a:srgbClr val="000000"/>
                </a:solidFill>
                <a:uFillTx/>
                <a:latin typeface="Arial"/>
                <a:ea typeface="Arial"/>
              </a:rPr>
              <a:t>Engagement and Life Cycle Committee   </a:t>
            </a:r>
            <a:endParaRPr lang="en-US" sz="700" b="0" u="none" strike="noStrike">
              <a:solidFill>
                <a:srgbClr val="000000"/>
              </a:solidFill>
              <a:uFillTx/>
              <a:latin typeface="Arial"/>
            </a:endParaRPr>
          </a:p>
        </p:txBody>
      </p:sp>
      <p:cxnSp>
        <p:nvCxnSpPr>
          <p:cNvPr id="344" name="Google Shape;322;g31fbf76fcfe_0_6"/>
          <p:cNvCxnSpPr/>
          <p:nvPr/>
        </p:nvCxnSpPr>
        <p:spPr>
          <a:xfrm flipH="1">
            <a:off x="332640" y="2179440"/>
            <a:ext cx="165600" cy="1080"/>
          </a:xfrm>
          <a:prstGeom prst="straightConnector1">
            <a:avLst/>
          </a:prstGeom>
          <a:ln w="9525">
            <a:solidFill>
              <a:srgbClr val="3F6EC2"/>
            </a:solidFill>
            <a:round/>
          </a:ln>
        </p:spPr>
      </p:cxnSp>
      <p:cxnSp>
        <p:nvCxnSpPr>
          <p:cNvPr id="345" name="Google Shape;323;g31fbf76fcfe_0_6"/>
          <p:cNvCxnSpPr/>
          <p:nvPr/>
        </p:nvCxnSpPr>
        <p:spPr>
          <a:xfrm>
            <a:off x="336600" y="2178000"/>
            <a:ext cx="12960" cy="2321280"/>
          </a:xfrm>
          <a:prstGeom prst="straightConnector1">
            <a:avLst/>
          </a:prstGeom>
          <a:ln w="9525">
            <a:solidFill>
              <a:srgbClr val="3F6EC2"/>
            </a:solidFill>
            <a:round/>
          </a:ln>
        </p:spPr>
      </p:cxnSp>
      <p:sp>
        <p:nvSpPr>
          <p:cNvPr id="346" name="Google Shape;324;g31fbf76fcfe_0_6"/>
          <p:cNvSpPr/>
          <p:nvPr/>
        </p:nvSpPr>
        <p:spPr>
          <a:xfrm>
            <a:off x="502920" y="2384280"/>
            <a:ext cx="1127520" cy="31248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Admission and Advancement (IEEE)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47" name="Google Shape;325;g31fbf76fcfe_0_6"/>
          <p:cNvSpPr/>
          <p:nvPr/>
        </p:nvSpPr>
        <p:spPr>
          <a:xfrm>
            <a:off x="493560" y="2799720"/>
            <a:ext cx="1127520" cy="31248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Awards and Recognition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48" name="Google Shape;326;g31fbf76fcfe_0_6"/>
          <p:cNvSpPr/>
          <p:nvPr/>
        </p:nvSpPr>
        <p:spPr>
          <a:xfrm>
            <a:off x="502920" y="3210840"/>
            <a:ext cx="1127520" cy="31248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Life Members </a:t>
            </a:r>
            <a:endParaRPr lang="en-US" sz="700" b="0" u="none" strike="noStrike">
              <a:solidFill>
                <a:srgbClr val="000000"/>
              </a:solidFill>
              <a:uFillTx/>
              <a:latin typeface="Arial"/>
            </a:endParaRPr>
          </a:p>
          <a:p>
            <a:pPr algn="ctr" defTabSz="914400">
              <a:lnSpc>
                <a:spcPct val="100000"/>
              </a:lnSpc>
              <a:tabLst>
                <a:tab pos="0" algn="l"/>
              </a:tabLst>
            </a:pPr>
            <a:r>
              <a:rPr lang="en-US" sz="700" b="0" u="none" strike="noStrike">
                <a:solidFill>
                  <a:srgbClr val="000000"/>
                </a:solidFill>
                <a:uFillTx/>
                <a:latin typeface="Arial"/>
                <a:ea typeface="Arial"/>
              </a:rPr>
              <a:t>(IEEE)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49" name="Google Shape;327;g31fbf76fcfe_0_6"/>
          <p:cNvSpPr/>
          <p:nvPr/>
        </p:nvSpPr>
        <p:spPr>
          <a:xfrm>
            <a:off x="502920" y="3603240"/>
            <a:ext cx="1127520" cy="31248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Student </a:t>
            </a:r>
            <a:endParaRPr lang="en-US" sz="700" b="0" u="none" strike="noStrike">
              <a:solidFill>
                <a:srgbClr val="000000"/>
              </a:solidFill>
              <a:uFillTx/>
              <a:latin typeface="Arial"/>
            </a:endParaRPr>
          </a:p>
          <a:p>
            <a:pPr algn="ctr" defTabSz="914400">
              <a:lnSpc>
                <a:spcPct val="100000"/>
              </a:lnSpc>
              <a:tabLst>
                <a:tab pos="0" algn="l"/>
              </a:tabLst>
            </a:pPr>
            <a:r>
              <a:rPr lang="en-US" sz="700" b="0" u="none" strike="noStrike">
                <a:solidFill>
                  <a:srgbClr val="000000"/>
                </a:solidFill>
                <a:uFillTx/>
                <a:latin typeface="Arial"/>
                <a:ea typeface="Arial"/>
              </a:rPr>
              <a:t>Activities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50" name="Google Shape;328;g31fbf76fcfe_0_6"/>
          <p:cNvSpPr/>
          <p:nvPr/>
        </p:nvSpPr>
        <p:spPr>
          <a:xfrm>
            <a:off x="496800" y="4395600"/>
            <a:ext cx="1127520" cy="31284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Young Professionals </a:t>
            </a:r>
            <a:endParaRPr lang="en-US" sz="700" b="0" u="none" strike="noStrike">
              <a:solidFill>
                <a:srgbClr val="000000"/>
              </a:solidFill>
              <a:uFillTx/>
              <a:latin typeface="Arial"/>
            </a:endParaRPr>
          </a:p>
          <a:p>
            <a:pPr algn="ctr" defTabSz="914400">
              <a:lnSpc>
                <a:spcPct val="100000"/>
              </a:lnSpc>
              <a:tabLst>
                <a:tab pos="0" algn="l"/>
              </a:tabLst>
            </a:pPr>
            <a:r>
              <a:rPr lang="en-US" sz="700" b="0" u="none" strike="noStrike">
                <a:solidFill>
                  <a:srgbClr val="000000"/>
                </a:solidFill>
                <a:uFillTx/>
                <a:latin typeface="Arial"/>
                <a:ea typeface="Arial"/>
              </a:rPr>
              <a:t>(IEEE)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51" name="Google Shape;329;g31fbf76fcfe_0_6"/>
          <p:cNvSpPr/>
          <p:nvPr/>
        </p:nvSpPr>
        <p:spPr>
          <a:xfrm>
            <a:off x="496800" y="3997800"/>
            <a:ext cx="1127520" cy="31284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Women in Engineering (IEEE)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52" name="Google Shape;330;g31fbf76fcfe_0_6"/>
          <p:cNvSpPr/>
          <p:nvPr/>
        </p:nvSpPr>
        <p:spPr>
          <a:xfrm>
            <a:off x="1844280" y="1887840"/>
            <a:ext cx="1079280" cy="427320"/>
          </a:xfrm>
          <a:prstGeom prst="rect">
            <a:avLst/>
          </a:prstGeom>
          <a:noFill/>
          <a:ln w="28575">
            <a:solidFill>
              <a:srgbClr val="4472C4"/>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Geographic Unit Operations Support Committee   </a:t>
            </a:r>
            <a:endParaRPr lang="en-US" sz="700" b="0" u="none" strike="noStrike">
              <a:solidFill>
                <a:srgbClr val="000000"/>
              </a:solidFill>
              <a:uFillTx/>
              <a:latin typeface="Arial"/>
            </a:endParaRPr>
          </a:p>
        </p:txBody>
      </p:sp>
      <p:sp>
        <p:nvSpPr>
          <p:cNvPr id="353" name="Google Shape;331;g31fbf76fcfe_0_6"/>
          <p:cNvSpPr/>
          <p:nvPr/>
        </p:nvSpPr>
        <p:spPr>
          <a:xfrm>
            <a:off x="3261960" y="1887840"/>
            <a:ext cx="1139400" cy="427320"/>
          </a:xfrm>
          <a:prstGeom prst="rect">
            <a:avLst/>
          </a:prstGeom>
          <a:noFill/>
          <a:ln w="28575">
            <a:solidFill>
              <a:srgbClr val="4472C4"/>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IT Coordination and Oversight</a:t>
            </a:r>
            <a:endParaRPr lang="en-US" sz="700" b="0" u="none" strike="noStrike">
              <a:solidFill>
                <a:srgbClr val="000000"/>
              </a:solidFill>
              <a:uFillTx/>
              <a:latin typeface="Arial"/>
            </a:endParaRPr>
          </a:p>
          <a:p>
            <a:pPr algn="ctr" defTabSz="914400">
              <a:lnSpc>
                <a:spcPct val="100000"/>
              </a:lnSpc>
              <a:tabLst>
                <a:tab pos="0" algn="l"/>
              </a:tabLst>
            </a:pPr>
            <a:r>
              <a:rPr lang="en-US" sz="700" b="0" u="none" strike="noStrike">
                <a:solidFill>
                  <a:srgbClr val="000000"/>
                </a:solidFill>
                <a:uFillTx/>
                <a:latin typeface="Arial"/>
                <a:ea typeface="Arial"/>
              </a:rPr>
              <a:t>Committee </a:t>
            </a:r>
            <a:endParaRPr lang="en-US" sz="700" b="0" u="none" strike="noStrike">
              <a:solidFill>
                <a:srgbClr val="000000"/>
              </a:solidFill>
              <a:uFillTx/>
              <a:latin typeface="Arial"/>
            </a:endParaRPr>
          </a:p>
        </p:txBody>
      </p:sp>
      <p:sp>
        <p:nvSpPr>
          <p:cNvPr id="354" name="Google Shape;332;g31fbf76fcfe_0_6"/>
          <p:cNvSpPr/>
          <p:nvPr/>
        </p:nvSpPr>
        <p:spPr>
          <a:xfrm>
            <a:off x="6004800" y="1886040"/>
            <a:ext cx="1197360" cy="312480"/>
          </a:xfrm>
          <a:prstGeom prst="rect">
            <a:avLst/>
          </a:prstGeom>
          <a:noFill/>
          <a:ln w="9525">
            <a:solidFill>
              <a:srgbClr val="4472C4"/>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Nominations and Appointments   </a:t>
            </a:r>
            <a:endParaRPr lang="en-US" sz="700" b="0" u="none" strike="noStrike">
              <a:solidFill>
                <a:srgbClr val="000000"/>
              </a:solidFill>
              <a:uFillTx/>
              <a:latin typeface="Arial"/>
            </a:endParaRPr>
          </a:p>
        </p:txBody>
      </p:sp>
      <p:sp>
        <p:nvSpPr>
          <p:cNvPr id="355" name="Google Shape;333;g31fbf76fcfe_0_6"/>
          <p:cNvSpPr/>
          <p:nvPr/>
        </p:nvSpPr>
        <p:spPr>
          <a:xfrm>
            <a:off x="6008040" y="2269440"/>
            <a:ext cx="1197000" cy="198720"/>
          </a:xfrm>
          <a:prstGeom prst="rect">
            <a:avLst/>
          </a:prstGeom>
          <a:noFill/>
          <a:ln w="28575">
            <a:solidFill>
              <a:srgbClr val="4472C4"/>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Operations Committee  </a:t>
            </a:r>
            <a:endParaRPr lang="en-US" sz="700" b="0" u="none" strike="noStrike">
              <a:solidFill>
                <a:srgbClr val="000000"/>
              </a:solidFill>
              <a:uFillTx/>
              <a:latin typeface="Arial"/>
            </a:endParaRPr>
          </a:p>
        </p:txBody>
      </p:sp>
      <p:sp>
        <p:nvSpPr>
          <p:cNvPr id="356" name="Google Shape;334;g31fbf76fcfe_0_6"/>
          <p:cNvSpPr/>
          <p:nvPr/>
        </p:nvSpPr>
        <p:spPr>
          <a:xfrm>
            <a:off x="3425760" y="2378520"/>
            <a:ext cx="1015920" cy="31248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vTools</a:t>
            </a:r>
            <a:endParaRPr lang="en-US" sz="700" b="0" u="none" strike="noStrike">
              <a:solidFill>
                <a:srgbClr val="000000"/>
              </a:solidFill>
              <a:uFillTx/>
              <a:latin typeface="Arial"/>
            </a:endParaRPr>
          </a:p>
          <a:p>
            <a:pPr algn="ctr" defTabSz="914400">
              <a:lnSpc>
                <a:spcPct val="100000"/>
              </a:lnSpc>
              <a:tabLst>
                <a:tab pos="0" algn="l"/>
              </a:tabLst>
            </a:pPr>
            <a:r>
              <a:rPr lang="en-US" sz="700" b="0" u="none" strike="noStrike">
                <a:solidFill>
                  <a:srgbClr val="000000"/>
                </a:solidFill>
                <a:uFillTx/>
                <a:latin typeface="Arial"/>
                <a:ea typeface="Arial"/>
              </a:rPr>
              <a:t>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cxnSp>
        <p:nvCxnSpPr>
          <p:cNvPr id="357" name="Google Shape;335;g31fbf76fcfe_0_6"/>
          <p:cNvCxnSpPr>
            <a:endCxn id="355" idx="1"/>
          </p:cNvCxnSpPr>
          <p:nvPr/>
        </p:nvCxnSpPr>
        <p:spPr>
          <a:xfrm flipV="1">
            <a:off x="5836680" y="2368800"/>
            <a:ext cx="171720" cy="3600"/>
          </a:xfrm>
          <a:prstGeom prst="straightConnector1">
            <a:avLst/>
          </a:prstGeom>
          <a:ln w="9525">
            <a:solidFill>
              <a:srgbClr val="3F6EC2"/>
            </a:solidFill>
            <a:round/>
          </a:ln>
        </p:spPr>
      </p:cxnSp>
      <p:cxnSp>
        <p:nvCxnSpPr>
          <p:cNvPr id="358" name="Google Shape;336;g31fbf76fcfe_0_6"/>
          <p:cNvCxnSpPr/>
          <p:nvPr/>
        </p:nvCxnSpPr>
        <p:spPr>
          <a:xfrm>
            <a:off x="5837400" y="2370960"/>
            <a:ext cx="12600" cy="1725120"/>
          </a:xfrm>
          <a:prstGeom prst="straightConnector1">
            <a:avLst/>
          </a:prstGeom>
          <a:ln w="9525">
            <a:solidFill>
              <a:srgbClr val="3F6EC2"/>
            </a:solidFill>
            <a:round/>
          </a:ln>
        </p:spPr>
      </p:cxnSp>
      <p:sp>
        <p:nvSpPr>
          <p:cNvPr id="359" name="Google Shape;337;g31fbf76fcfe_0_6"/>
          <p:cNvSpPr/>
          <p:nvPr/>
        </p:nvSpPr>
        <p:spPr>
          <a:xfrm>
            <a:off x="1724400" y="4277160"/>
            <a:ext cx="1210680" cy="35352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Membership Recruitment and Recovery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60" name="Google Shape;338;g31fbf76fcfe_0_6"/>
          <p:cNvSpPr/>
          <p:nvPr/>
        </p:nvSpPr>
        <p:spPr>
          <a:xfrm>
            <a:off x="6008040" y="2817000"/>
            <a:ext cx="1218240" cy="19800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IEEE.tv Advisory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61" name="Google Shape;339;g31fbf76fcfe_0_6"/>
          <p:cNvSpPr/>
          <p:nvPr/>
        </p:nvSpPr>
        <p:spPr>
          <a:xfrm>
            <a:off x="6008040" y="2556360"/>
            <a:ext cx="1218240" cy="19800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Finance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62" name="Google Shape;340;g31fbf76fcfe_0_6"/>
          <p:cNvSpPr/>
          <p:nvPr/>
        </p:nvSpPr>
        <p:spPr>
          <a:xfrm>
            <a:off x="6027840" y="4002480"/>
            <a:ext cx="1229040" cy="19800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Training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63" name="Google Shape;341;g31fbf76fcfe_0_6"/>
          <p:cNvSpPr/>
          <p:nvPr/>
        </p:nvSpPr>
        <p:spPr>
          <a:xfrm>
            <a:off x="6015240" y="3455280"/>
            <a:ext cx="1218600" cy="19800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Potentials Editorial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64" name="Google Shape;342;g31fbf76fcfe_0_6"/>
          <p:cNvSpPr/>
          <p:nvPr/>
        </p:nvSpPr>
        <p:spPr>
          <a:xfrm>
            <a:off x="6008040" y="3071520"/>
            <a:ext cx="1218240" cy="31284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Member Benefits Portfolio Advisory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65" name="Google Shape;343;g31fbf76fcfe_0_6"/>
          <p:cNvSpPr/>
          <p:nvPr/>
        </p:nvSpPr>
        <p:spPr>
          <a:xfrm>
            <a:off x="6004800" y="3727080"/>
            <a:ext cx="1218240" cy="198000"/>
          </a:xfrm>
          <a:prstGeom prst="rect">
            <a:avLst/>
          </a:prstGeom>
          <a:noFill/>
          <a:ln w="9525">
            <a:solidFill>
              <a:srgbClr val="0070C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Sections Congress </a:t>
            </a:r>
            <a:r>
              <a:rPr lang="en-US" sz="700" b="1" u="none" strike="noStrike">
                <a:solidFill>
                  <a:srgbClr val="000000"/>
                </a:solidFill>
                <a:uFillTx/>
                <a:latin typeface="Arial"/>
                <a:ea typeface="Arial"/>
              </a:rPr>
              <a:t> </a:t>
            </a:r>
            <a:endParaRPr lang="en-US" sz="700" b="0" u="none" strike="noStrike">
              <a:solidFill>
                <a:srgbClr val="000000"/>
              </a:solidFill>
              <a:uFillTx/>
              <a:latin typeface="Arial"/>
            </a:endParaRPr>
          </a:p>
        </p:txBody>
      </p:sp>
      <p:sp>
        <p:nvSpPr>
          <p:cNvPr id="366" name="Google Shape;344;g31fbf76fcfe_0_6"/>
          <p:cNvSpPr/>
          <p:nvPr/>
        </p:nvSpPr>
        <p:spPr>
          <a:xfrm>
            <a:off x="2007720" y="2413800"/>
            <a:ext cx="1020600" cy="312480"/>
          </a:xfrm>
          <a:prstGeom prst="rect">
            <a:avLst/>
          </a:prstGeom>
          <a:noFill/>
          <a:ln w="9525">
            <a:solidFill>
              <a:srgbClr val="4472C4"/>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Chapter Operations Support   </a:t>
            </a:r>
            <a:endParaRPr lang="en-US" sz="700" b="0" u="none" strike="noStrike">
              <a:solidFill>
                <a:srgbClr val="000000"/>
              </a:solidFill>
              <a:uFillTx/>
              <a:latin typeface="Arial"/>
            </a:endParaRPr>
          </a:p>
        </p:txBody>
      </p:sp>
      <p:sp>
        <p:nvSpPr>
          <p:cNvPr id="367" name="Google Shape;345;g31fbf76fcfe_0_6"/>
          <p:cNvSpPr/>
          <p:nvPr/>
        </p:nvSpPr>
        <p:spPr>
          <a:xfrm>
            <a:off x="4664160" y="1887840"/>
            <a:ext cx="992880" cy="312840"/>
          </a:xfrm>
          <a:prstGeom prst="rect">
            <a:avLst/>
          </a:prstGeom>
          <a:noFill/>
          <a:ln w="9525">
            <a:solidFill>
              <a:srgbClr val="4472C4"/>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Strategic Planning</a:t>
            </a:r>
            <a:endParaRPr lang="en-US" sz="700" b="0" u="none" strike="noStrike">
              <a:solidFill>
                <a:srgbClr val="000000"/>
              </a:solidFill>
              <a:uFillTx/>
              <a:latin typeface="Arial"/>
            </a:endParaRPr>
          </a:p>
          <a:p>
            <a:pPr algn="ctr" defTabSz="914400">
              <a:lnSpc>
                <a:spcPct val="100000"/>
              </a:lnSpc>
              <a:tabLst>
                <a:tab pos="0" algn="l"/>
              </a:tabLst>
            </a:pPr>
            <a:r>
              <a:rPr lang="en-US" sz="700" b="0" u="none" strike="noStrike">
                <a:solidFill>
                  <a:srgbClr val="000000"/>
                </a:solidFill>
                <a:uFillTx/>
                <a:latin typeface="Arial"/>
                <a:ea typeface="Arial"/>
              </a:rPr>
              <a:t>  </a:t>
            </a:r>
            <a:endParaRPr lang="en-US" sz="700" b="0" u="none" strike="noStrike">
              <a:solidFill>
                <a:srgbClr val="000000"/>
              </a:solidFill>
              <a:uFillTx/>
              <a:latin typeface="Arial"/>
            </a:endParaRPr>
          </a:p>
        </p:txBody>
      </p:sp>
      <p:cxnSp>
        <p:nvCxnSpPr>
          <p:cNvPr id="368" name="Google Shape;346;g31fbf76fcfe_0_6"/>
          <p:cNvCxnSpPr/>
          <p:nvPr/>
        </p:nvCxnSpPr>
        <p:spPr>
          <a:xfrm flipH="1" flipV="1">
            <a:off x="333000" y="2545200"/>
            <a:ext cx="184680" cy="11520"/>
          </a:xfrm>
          <a:prstGeom prst="straightConnector1">
            <a:avLst/>
          </a:prstGeom>
          <a:ln w="9525">
            <a:solidFill>
              <a:srgbClr val="3F6EC2"/>
            </a:solidFill>
            <a:round/>
          </a:ln>
        </p:spPr>
      </p:cxnSp>
      <p:cxnSp>
        <p:nvCxnSpPr>
          <p:cNvPr id="369" name="Google Shape;347;g31fbf76fcfe_0_6"/>
          <p:cNvCxnSpPr/>
          <p:nvPr/>
        </p:nvCxnSpPr>
        <p:spPr>
          <a:xfrm flipH="1">
            <a:off x="339480" y="2969640"/>
            <a:ext cx="161640" cy="1080"/>
          </a:xfrm>
          <a:prstGeom prst="straightConnector1">
            <a:avLst/>
          </a:prstGeom>
          <a:ln w="9525">
            <a:solidFill>
              <a:srgbClr val="3F6EC2"/>
            </a:solidFill>
            <a:round/>
          </a:ln>
        </p:spPr>
      </p:cxnSp>
      <p:cxnSp>
        <p:nvCxnSpPr>
          <p:cNvPr id="370" name="Google Shape;348;g31fbf76fcfe_0_6"/>
          <p:cNvCxnSpPr/>
          <p:nvPr/>
        </p:nvCxnSpPr>
        <p:spPr>
          <a:xfrm flipH="1">
            <a:off x="341640" y="3366360"/>
            <a:ext cx="162000" cy="1080"/>
          </a:xfrm>
          <a:prstGeom prst="straightConnector1">
            <a:avLst/>
          </a:prstGeom>
          <a:ln w="9525">
            <a:solidFill>
              <a:srgbClr val="3F6EC2"/>
            </a:solidFill>
            <a:round/>
          </a:ln>
        </p:spPr>
      </p:cxnSp>
      <p:cxnSp>
        <p:nvCxnSpPr>
          <p:cNvPr id="371" name="Google Shape;349;g31fbf76fcfe_0_6"/>
          <p:cNvCxnSpPr/>
          <p:nvPr/>
        </p:nvCxnSpPr>
        <p:spPr>
          <a:xfrm flipH="1">
            <a:off x="349200" y="3786120"/>
            <a:ext cx="161280" cy="1080"/>
          </a:xfrm>
          <a:prstGeom prst="straightConnector1">
            <a:avLst/>
          </a:prstGeom>
          <a:ln w="9525">
            <a:solidFill>
              <a:srgbClr val="3F6EC2"/>
            </a:solidFill>
            <a:round/>
          </a:ln>
        </p:spPr>
      </p:cxnSp>
      <p:cxnSp>
        <p:nvCxnSpPr>
          <p:cNvPr id="372" name="Google Shape;350;g31fbf76fcfe_0_6"/>
          <p:cNvCxnSpPr/>
          <p:nvPr/>
        </p:nvCxnSpPr>
        <p:spPr>
          <a:xfrm flipH="1">
            <a:off x="343800" y="4191840"/>
            <a:ext cx="162000" cy="1080"/>
          </a:xfrm>
          <a:prstGeom prst="straightConnector1">
            <a:avLst/>
          </a:prstGeom>
          <a:ln w="9525">
            <a:solidFill>
              <a:srgbClr val="3F6EC2"/>
            </a:solidFill>
            <a:round/>
          </a:ln>
        </p:spPr>
      </p:cxnSp>
      <p:cxnSp>
        <p:nvCxnSpPr>
          <p:cNvPr id="373" name="Google Shape;351;g31fbf76fcfe_0_6"/>
          <p:cNvCxnSpPr/>
          <p:nvPr/>
        </p:nvCxnSpPr>
        <p:spPr>
          <a:xfrm flipH="1">
            <a:off x="336240" y="4498200"/>
            <a:ext cx="162000" cy="1080"/>
          </a:xfrm>
          <a:prstGeom prst="straightConnector1">
            <a:avLst/>
          </a:prstGeom>
          <a:ln w="9525">
            <a:solidFill>
              <a:srgbClr val="3F6EC2"/>
            </a:solidFill>
            <a:round/>
          </a:ln>
        </p:spPr>
      </p:cxnSp>
      <p:cxnSp>
        <p:nvCxnSpPr>
          <p:cNvPr id="374" name="Google Shape;352;g31fbf76fcfe_0_6"/>
          <p:cNvCxnSpPr>
            <a:endCxn id="362" idx="1"/>
          </p:cNvCxnSpPr>
          <p:nvPr/>
        </p:nvCxnSpPr>
        <p:spPr>
          <a:xfrm>
            <a:off x="5848200" y="4094280"/>
            <a:ext cx="180000" cy="7560"/>
          </a:xfrm>
          <a:prstGeom prst="straightConnector1">
            <a:avLst/>
          </a:prstGeom>
          <a:ln w="9525">
            <a:solidFill>
              <a:srgbClr val="3F6EC2"/>
            </a:solidFill>
            <a:round/>
          </a:ln>
        </p:spPr>
      </p:cxnSp>
      <p:cxnSp>
        <p:nvCxnSpPr>
          <p:cNvPr id="375" name="Google Shape;353;g31fbf76fcfe_0_6"/>
          <p:cNvCxnSpPr>
            <a:endCxn id="365" idx="1"/>
          </p:cNvCxnSpPr>
          <p:nvPr/>
        </p:nvCxnSpPr>
        <p:spPr>
          <a:xfrm>
            <a:off x="5833080" y="3803040"/>
            <a:ext cx="172080" cy="23400"/>
          </a:xfrm>
          <a:prstGeom prst="straightConnector1">
            <a:avLst/>
          </a:prstGeom>
          <a:ln w="9525">
            <a:solidFill>
              <a:srgbClr val="3F6EC2"/>
            </a:solidFill>
            <a:round/>
          </a:ln>
        </p:spPr>
      </p:cxnSp>
      <p:cxnSp>
        <p:nvCxnSpPr>
          <p:cNvPr id="376" name="Google Shape;354;g31fbf76fcfe_0_6"/>
          <p:cNvCxnSpPr>
            <a:endCxn id="363" idx="1"/>
          </p:cNvCxnSpPr>
          <p:nvPr/>
        </p:nvCxnSpPr>
        <p:spPr>
          <a:xfrm>
            <a:off x="5847840" y="3542040"/>
            <a:ext cx="167760" cy="12600"/>
          </a:xfrm>
          <a:prstGeom prst="straightConnector1">
            <a:avLst/>
          </a:prstGeom>
          <a:ln w="9525">
            <a:solidFill>
              <a:srgbClr val="3F6EC2"/>
            </a:solidFill>
            <a:round/>
          </a:ln>
        </p:spPr>
      </p:cxnSp>
      <p:cxnSp>
        <p:nvCxnSpPr>
          <p:cNvPr id="377" name="Google Shape;355;g31fbf76fcfe_0_6"/>
          <p:cNvCxnSpPr/>
          <p:nvPr/>
        </p:nvCxnSpPr>
        <p:spPr>
          <a:xfrm>
            <a:off x="5833800" y="3256920"/>
            <a:ext cx="185760" cy="1080"/>
          </a:xfrm>
          <a:prstGeom prst="straightConnector1">
            <a:avLst/>
          </a:prstGeom>
          <a:ln w="9525">
            <a:solidFill>
              <a:srgbClr val="3F6EC2"/>
            </a:solidFill>
            <a:round/>
          </a:ln>
        </p:spPr>
      </p:cxnSp>
      <p:cxnSp>
        <p:nvCxnSpPr>
          <p:cNvPr id="378" name="Google Shape;356;g31fbf76fcfe_0_6"/>
          <p:cNvCxnSpPr/>
          <p:nvPr/>
        </p:nvCxnSpPr>
        <p:spPr>
          <a:xfrm>
            <a:off x="5840640" y="2928960"/>
            <a:ext cx="185760" cy="3960"/>
          </a:xfrm>
          <a:prstGeom prst="straightConnector1">
            <a:avLst/>
          </a:prstGeom>
          <a:ln w="9525">
            <a:solidFill>
              <a:srgbClr val="3F6EC2"/>
            </a:solidFill>
            <a:round/>
          </a:ln>
        </p:spPr>
      </p:cxnSp>
      <p:cxnSp>
        <p:nvCxnSpPr>
          <p:cNvPr id="379" name="Google Shape;357;g31fbf76fcfe_0_6"/>
          <p:cNvCxnSpPr>
            <a:endCxn id="361" idx="1"/>
          </p:cNvCxnSpPr>
          <p:nvPr/>
        </p:nvCxnSpPr>
        <p:spPr>
          <a:xfrm flipV="1">
            <a:off x="5828040" y="2655360"/>
            <a:ext cx="180360" cy="6480"/>
          </a:xfrm>
          <a:prstGeom prst="straightConnector1">
            <a:avLst/>
          </a:prstGeom>
          <a:ln w="9525">
            <a:solidFill>
              <a:srgbClr val="3F6EC2"/>
            </a:solidFill>
            <a:round/>
          </a:ln>
        </p:spPr>
      </p:cxnSp>
      <p:sp>
        <p:nvSpPr>
          <p:cNvPr id="380" name="Google Shape;358;g31fbf76fcfe_0_6"/>
          <p:cNvSpPr/>
          <p:nvPr/>
        </p:nvSpPr>
        <p:spPr>
          <a:xfrm>
            <a:off x="4666320" y="2318760"/>
            <a:ext cx="1000080" cy="312480"/>
          </a:xfrm>
          <a:prstGeom prst="rect">
            <a:avLst/>
          </a:prstGeom>
          <a:noFill/>
          <a:ln w="9525">
            <a:solidFill>
              <a:srgbClr val="4472C4"/>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r>
              <a:rPr lang="en-US" sz="700" b="0" u="none" strike="noStrike">
                <a:solidFill>
                  <a:srgbClr val="000000"/>
                </a:solidFill>
                <a:uFillTx/>
                <a:latin typeface="Arial"/>
                <a:ea typeface="Arial"/>
              </a:rPr>
              <a:t>Operations Manual Compliance  </a:t>
            </a:r>
            <a:endParaRPr lang="en-US" sz="700" b="0" u="none" strike="noStrike">
              <a:solidFill>
                <a:srgbClr val="000000"/>
              </a:solidFill>
              <a:uFillTx/>
              <a:latin typeface="Arial"/>
            </a:endParaRPr>
          </a:p>
        </p:txBody>
      </p:sp>
      <p:cxnSp>
        <p:nvCxnSpPr>
          <p:cNvPr id="381" name="Google Shape;359;g31fbf76fcfe_0_6"/>
          <p:cNvCxnSpPr/>
          <p:nvPr/>
        </p:nvCxnSpPr>
        <p:spPr>
          <a:xfrm>
            <a:off x="1766160" y="2170440"/>
            <a:ext cx="1080" cy="409680"/>
          </a:xfrm>
          <a:prstGeom prst="straightConnector1">
            <a:avLst/>
          </a:prstGeom>
          <a:ln w="9525">
            <a:solidFill>
              <a:srgbClr val="3F6EC2"/>
            </a:solidFill>
            <a:round/>
          </a:ln>
        </p:spPr>
      </p:cxnSp>
      <p:cxnSp>
        <p:nvCxnSpPr>
          <p:cNvPr id="382" name="Google Shape;360;g31fbf76fcfe_0_6"/>
          <p:cNvCxnSpPr/>
          <p:nvPr/>
        </p:nvCxnSpPr>
        <p:spPr>
          <a:xfrm flipH="1">
            <a:off x="1761840" y="2561040"/>
            <a:ext cx="247320" cy="1080"/>
          </a:xfrm>
          <a:prstGeom prst="straightConnector1">
            <a:avLst/>
          </a:prstGeom>
          <a:ln w="9525">
            <a:solidFill>
              <a:srgbClr val="3F6EC2"/>
            </a:solidFill>
            <a:round/>
          </a:ln>
        </p:spPr>
      </p:cxnSp>
      <p:cxnSp>
        <p:nvCxnSpPr>
          <p:cNvPr id="383" name="Google Shape;361;g31fbf76fcfe_0_6"/>
          <p:cNvCxnSpPr/>
          <p:nvPr/>
        </p:nvCxnSpPr>
        <p:spPr>
          <a:xfrm flipH="1">
            <a:off x="1761480" y="2181600"/>
            <a:ext cx="83880" cy="1080"/>
          </a:xfrm>
          <a:prstGeom prst="straightConnector1">
            <a:avLst/>
          </a:prstGeom>
          <a:ln w="9525">
            <a:solidFill>
              <a:srgbClr val="3F6EC2"/>
            </a:solidFill>
            <a:round/>
          </a:ln>
        </p:spPr>
      </p:cxnSp>
      <p:cxnSp>
        <p:nvCxnSpPr>
          <p:cNvPr id="384" name="Google Shape;362;g31fbf76fcfe_0_6"/>
          <p:cNvCxnSpPr/>
          <p:nvPr/>
        </p:nvCxnSpPr>
        <p:spPr>
          <a:xfrm>
            <a:off x="3154680" y="2193120"/>
            <a:ext cx="1080" cy="345600"/>
          </a:xfrm>
          <a:prstGeom prst="straightConnector1">
            <a:avLst/>
          </a:prstGeom>
          <a:ln w="9525">
            <a:solidFill>
              <a:srgbClr val="3F6EC2"/>
            </a:solidFill>
            <a:round/>
          </a:ln>
        </p:spPr>
      </p:cxnSp>
      <p:cxnSp>
        <p:nvCxnSpPr>
          <p:cNvPr id="385" name="Google Shape;363;g31fbf76fcfe_0_6"/>
          <p:cNvCxnSpPr/>
          <p:nvPr/>
        </p:nvCxnSpPr>
        <p:spPr>
          <a:xfrm flipH="1">
            <a:off x="3154680" y="2193120"/>
            <a:ext cx="108360" cy="1080"/>
          </a:xfrm>
          <a:prstGeom prst="straightConnector1">
            <a:avLst/>
          </a:prstGeom>
          <a:ln w="9525">
            <a:solidFill>
              <a:srgbClr val="3F6EC2"/>
            </a:solidFill>
            <a:round/>
          </a:ln>
        </p:spPr>
      </p:cxnSp>
      <p:cxnSp>
        <p:nvCxnSpPr>
          <p:cNvPr id="386" name="Google Shape;364;g31fbf76fcfe_0_6"/>
          <p:cNvCxnSpPr/>
          <p:nvPr/>
        </p:nvCxnSpPr>
        <p:spPr>
          <a:xfrm flipH="1">
            <a:off x="3160800" y="2537640"/>
            <a:ext cx="280440" cy="1080"/>
          </a:xfrm>
          <a:prstGeom prst="straightConnector1">
            <a:avLst/>
          </a:prstGeom>
          <a:ln w="9525">
            <a:solidFill>
              <a:srgbClr val="3F6EC2"/>
            </a:solidFill>
            <a:round/>
          </a:ln>
        </p:spPr>
      </p:cxnSp>
      <p:sp>
        <p:nvSpPr>
          <p:cNvPr id="387" name="Google Shape;365;g31fbf76fcfe_0_6"/>
          <p:cNvSpPr/>
          <p:nvPr/>
        </p:nvSpPr>
        <p:spPr>
          <a:xfrm>
            <a:off x="7310520" y="1350000"/>
            <a:ext cx="1139400" cy="427320"/>
          </a:xfrm>
          <a:prstGeom prst="rect">
            <a:avLst/>
          </a:prstGeom>
          <a:solidFill>
            <a:srgbClr val="D8E2F3"/>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tabLst>
                <a:tab pos="0" algn="l"/>
              </a:tabLst>
            </a:pPr>
            <a:endParaRPr lang="en-US" sz="800" b="0" u="none" strike="noStrike">
              <a:solidFill>
                <a:srgbClr val="000000"/>
              </a:solidFill>
              <a:uFillTx/>
              <a:latin typeface="Arial"/>
            </a:endParaRPr>
          </a:p>
          <a:p>
            <a:pPr algn="ctr" defTabSz="914400">
              <a:lnSpc>
                <a:spcPct val="100000"/>
              </a:lnSpc>
              <a:tabLst>
                <a:tab pos="0" algn="l"/>
              </a:tabLst>
            </a:pPr>
            <a:r>
              <a:rPr lang="en-US" sz="800" b="1" u="none" strike="noStrike">
                <a:solidFill>
                  <a:srgbClr val="000000"/>
                </a:solidFill>
                <a:uFillTx/>
                <a:latin typeface="Arial"/>
                <a:ea typeface="Arial"/>
              </a:rPr>
              <a:t>MGA Treasurer</a:t>
            </a:r>
            <a:endParaRPr lang="en-US" sz="800" b="0" u="none" strike="noStrike">
              <a:solidFill>
                <a:srgbClr val="000000"/>
              </a:solidFill>
              <a:uFillTx/>
              <a:latin typeface="Arial"/>
            </a:endParaRPr>
          </a:p>
          <a:p>
            <a:pPr algn="ctr" defTabSz="914400">
              <a:lnSpc>
                <a:spcPct val="100000"/>
              </a:lnSpc>
              <a:tabLst>
                <a:tab pos="0" algn="l"/>
              </a:tabLst>
            </a:pPr>
            <a:endParaRPr lang="en-US" sz="800" b="0" u="none" strike="noStrike">
              <a:solidFill>
                <a:srgbClr val="000000"/>
              </a:solidFill>
              <a:uFillTx/>
              <a:latin typeface="Arial"/>
            </a:endParaRPr>
          </a:p>
        </p:txBody>
      </p:sp>
      <p:cxnSp>
        <p:nvCxnSpPr>
          <p:cNvPr id="388" name="Google Shape;366;g31fbf76fcfe_0_6"/>
          <p:cNvCxnSpPr>
            <a:stCxn id="387" idx="2"/>
          </p:cNvCxnSpPr>
          <p:nvPr/>
        </p:nvCxnSpPr>
        <p:spPr>
          <a:xfrm>
            <a:off x="7880040" y="1777320"/>
            <a:ext cx="8280" cy="900000"/>
          </a:xfrm>
          <a:prstGeom prst="straightConnector1">
            <a:avLst/>
          </a:prstGeom>
          <a:ln w="9525">
            <a:solidFill>
              <a:srgbClr val="3F6EC2"/>
            </a:solidFill>
            <a:prstDash val="dash"/>
            <a:round/>
          </a:ln>
        </p:spPr>
      </p:cxnSp>
      <p:cxnSp>
        <p:nvCxnSpPr>
          <p:cNvPr id="389" name="Google Shape;367;g31fbf76fcfe_0_6"/>
          <p:cNvCxnSpPr/>
          <p:nvPr/>
        </p:nvCxnSpPr>
        <p:spPr>
          <a:xfrm flipV="1">
            <a:off x="7227720" y="2675880"/>
            <a:ext cx="660600" cy="6840"/>
          </a:xfrm>
          <a:prstGeom prst="straightConnector1">
            <a:avLst/>
          </a:prstGeom>
          <a:ln w="9525">
            <a:solidFill>
              <a:srgbClr val="3F6EC2"/>
            </a:solidFill>
            <a:prstDash val="dash"/>
            <a:round/>
          </a:ln>
        </p:spPr>
      </p:cxnSp>
      <p:pic>
        <p:nvPicPr>
          <p:cNvPr id="390" name="Google Shape;368;g31fbf76fcfe_0_6"/>
          <p:cNvPicPr/>
          <p:nvPr/>
        </p:nvPicPr>
        <p:blipFill>
          <a:blip r:embed="rId3"/>
          <a:stretch/>
        </p:blipFill>
        <p:spPr>
          <a:xfrm>
            <a:off x="5668560" y="819720"/>
            <a:ext cx="2665800" cy="471960"/>
          </a:xfrm>
          <a:prstGeom prst="rect">
            <a:avLst/>
          </a:prstGeom>
          <a:ln w="0">
            <a:noFill/>
          </a:ln>
        </p:spPr>
      </p:pic>
      <p:sp>
        <p:nvSpPr>
          <p:cNvPr id="391" name="Text Box 3"/>
          <p:cNvSpPr/>
          <p:nvPr/>
        </p:nvSpPr>
        <p:spPr>
          <a:xfrm>
            <a:off x="628560" y="417600"/>
            <a:ext cx="7885440" cy="41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457200">
              <a:lnSpc>
                <a:spcPct val="90000"/>
              </a:lnSpc>
              <a:spcBef>
                <a:spcPts val="113"/>
              </a:spcBef>
              <a:spcAft>
                <a:spcPts val="113"/>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2600" b="1" u="none" strike="noStrike">
                <a:solidFill>
                  <a:srgbClr val="0066A1"/>
                </a:solidFill>
                <a:uFillTx/>
                <a:latin typeface="Calibri"/>
                <a:ea typeface="ＭＳ Ｐゴシック"/>
              </a:rPr>
              <a:t>MGA structure and committees</a:t>
            </a:r>
            <a:endParaRPr lang="en-US" sz="2600" b="0" u="none" strike="noStrike">
              <a:solidFill>
                <a:srgbClr val="000000"/>
              </a:solidFill>
              <a:uFillTx/>
              <a:latin typeface="Arial"/>
            </a:endParaRPr>
          </a:p>
        </p:txBody>
      </p:sp>
      <p:sp>
        <p:nvSpPr>
          <p:cNvPr id="392" name="Rectangle 631"/>
          <p:cNvSpPr/>
          <p:nvPr/>
        </p:nvSpPr>
        <p:spPr>
          <a:xfrm>
            <a:off x="3440880" y="3190680"/>
            <a:ext cx="2018520" cy="122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200" b="0" u="none" strike="noStrike">
                <a:solidFill>
                  <a:srgbClr val="000000"/>
                </a:solidFill>
                <a:uFillTx/>
                <a:latin typeface="Arial"/>
              </a:rPr>
              <a:t>MGA Board includes:</a:t>
            </a:r>
          </a:p>
          <a:p>
            <a:pPr marL="216000" indent="-216000" defTabSz="914400">
              <a:lnSpc>
                <a:spcPct val="100000"/>
              </a:lnSpc>
              <a:buClr>
                <a:srgbClr val="000000"/>
              </a:buClr>
              <a:buSzPct val="45000"/>
              <a:buFont typeface="Wingdings" charset="2"/>
              <a:buChar char=""/>
            </a:pPr>
            <a:r>
              <a:rPr lang="en-US" sz="1200" b="0" u="none" strike="noStrike">
                <a:solidFill>
                  <a:srgbClr val="000000"/>
                </a:solidFill>
                <a:uFillTx/>
                <a:latin typeface="Arial"/>
              </a:rPr>
              <a:t>3 VPs</a:t>
            </a:r>
          </a:p>
          <a:p>
            <a:pPr marL="216000" indent="-216000" defTabSz="914400">
              <a:lnSpc>
                <a:spcPct val="100000"/>
              </a:lnSpc>
              <a:buClr>
                <a:srgbClr val="000000"/>
              </a:buClr>
              <a:buSzPct val="45000"/>
              <a:buFont typeface="Wingdings" charset="2"/>
              <a:buChar char=""/>
            </a:pPr>
            <a:r>
              <a:rPr lang="en-US" sz="1200" b="0" u="none" strike="noStrike">
                <a:solidFill>
                  <a:srgbClr val="000000"/>
                </a:solidFill>
                <a:uFillTx/>
                <a:latin typeface="Arial"/>
              </a:rPr>
              <a:t>10 Region Directors</a:t>
            </a:r>
          </a:p>
          <a:p>
            <a:pPr marL="216000" indent="-216000" defTabSz="914400">
              <a:lnSpc>
                <a:spcPct val="100000"/>
              </a:lnSpc>
              <a:buClr>
                <a:srgbClr val="000000"/>
              </a:buClr>
              <a:buSzPct val="45000"/>
              <a:buFont typeface="Wingdings" charset="2"/>
              <a:buChar char=""/>
            </a:pPr>
            <a:r>
              <a:rPr lang="en-US" sz="1200" b="0" u="none" strike="noStrike">
                <a:solidFill>
                  <a:srgbClr val="000000"/>
                </a:solidFill>
                <a:uFillTx/>
                <a:latin typeface="Arial"/>
              </a:rPr>
              <a:t>3 Vice Chairs</a:t>
            </a:r>
          </a:p>
          <a:p>
            <a:pPr marL="216000" indent="-216000" defTabSz="914400">
              <a:lnSpc>
                <a:spcPct val="100000"/>
              </a:lnSpc>
              <a:buClr>
                <a:srgbClr val="000000"/>
              </a:buClr>
              <a:buSzPct val="45000"/>
              <a:buFont typeface="Wingdings" charset="2"/>
              <a:buChar char=""/>
            </a:pPr>
            <a:r>
              <a:rPr lang="en-US" sz="1200" b="0" u="none" strike="noStrike">
                <a:solidFill>
                  <a:srgbClr val="000000"/>
                </a:solidFill>
                <a:uFillTx/>
                <a:latin typeface="Arial"/>
              </a:rPr>
              <a:t>2 Zone Representatives</a:t>
            </a:r>
          </a:p>
          <a:p>
            <a:pPr marL="216000" indent="-216000" defTabSz="914400">
              <a:lnSpc>
                <a:spcPct val="100000"/>
              </a:lnSpc>
              <a:buClr>
                <a:srgbClr val="000000"/>
              </a:buClr>
              <a:buSzPct val="45000"/>
              <a:buFont typeface="Wingdings" charset="2"/>
              <a:buChar char=""/>
            </a:pPr>
            <a:r>
              <a:rPr lang="en-US" sz="1200" b="0" u="none" strike="noStrike">
                <a:solidFill>
                  <a:srgbClr val="000000"/>
                </a:solidFill>
                <a:uFillTx/>
                <a:latin typeface="Arial"/>
              </a:rPr>
              <a:t>Treasurer</a:t>
            </a:r>
          </a:p>
          <a:p>
            <a:pPr marL="216000" indent="-216000" defTabSz="914400">
              <a:lnSpc>
                <a:spcPct val="100000"/>
              </a:lnSpc>
              <a:buClr>
                <a:srgbClr val="000000"/>
              </a:buClr>
              <a:buSzPct val="45000"/>
              <a:buFont typeface="Wingdings" charset="2"/>
              <a:buChar char=""/>
            </a:pPr>
            <a:r>
              <a:rPr lang="en-US" sz="1200" b="0" u="none" strike="noStrike">
                <a:solidFill>
                  <a:srgbClr val="000000"/>
                </a:solidFill>
                <a:uFillTx/>
                <a:latin typeface="Arial"/>
              </a:rPr>
              <a:t>Secretary (non-voting)</a:t>
            </a:r>
          </a:p>
          <a:p>
            <a:pPr defTabSz="914400">
              <a:lnSpc>
                <a:spcPct val="100000"/>
              </a:lnSpc>
            </a:pPr>
            <a:endParaRPr lang="en-US" sz="1200" b="0" u="none" strike="noStrike">
              <a:solidFill>
                <a:srgbClr val="000000"/>
              </a:solidFill>
              <a:uFillTx/>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ceHolder 1"/>
          <p:cNvSpPr>
            <a:spLocks noGrp="1"/>
          </p:cNvSpPr>
          <p:nvPr>
            <p:ph type="title"/>
          </p:nvPr>
        </p:nvSpPr>
        <p:spPr>
          <a:xfrm>
            <a:off x="273960" y="417240"/>
            <a:ext cx="7886520" cy="414720"/>
          </a:xfrm>
          <a:prstGeom prst="rect">
            <a:avLst/>
          </a:prstGeom>
          <a:noFill/>
          <a:ln w="0">
            <a:noFill/>
          </a:ln>
        </p:spPr>
        <p:txBody>
          <a:bodyPr lIns="91440" tIns="45720" rIns="91440" bIns="45720" anchor="b">
            <a:noAutofit/>
          </a:bodyPr>
          <a:lstStyle/>
          <a:p>
            <a:pPr indent="0">
              <a:lnSpc>
                <a:spcPct val="90000"/>
              </a:lnSpc>
              <a:buNone/>
              <a:tabLst>
                <a:tab pos="0" algn="l"/>
              </a:tabLst>
            </a:pPr>
            <a:r>
              <a:rPr lang="en-US" sz="2800" b="1" u="none" strike="noStrike">
                <a:solidFill>
                  <a:srgbClr val="0066A1"/>
                </a:solidFill>
                <a:uFillTx/>
                <a:latin typeface="Calibri"/>
                <a:ea typeface="Calibri"/>
              </a:rPr>
              <a:t>Total IEEE Higher Grade Membership </a:t>
            </a:r>
            <a:endParaRPr lang="en-US" sz="2800" b="0" u="none" strike="noStrike">
              <a:solidFill>
                <a:srgbClr val="000000"/>
              </a:solidFill>
              <a:uFillTx/>
              <a:latin typeface="Arial"/>
            </a:endParaRPr>
          </a:p>
        </p:txBody>
      </p:sp>
      <p:pic>
        <p:nvPicPr>
          <p:cNvPr id="525" name="Google Shape;867;g2af78b90b66_0_ 2"/>
          <p:cNvPicPr/>
          <p:nvPr/>
        </p:nvPicPr>
        <p:blipFill>
          <a:blip r:embed="rId3"/>
          <a:stretch/>
        </p:blipFill>
        <p:spPr>
          <a:xfrm>
            <a:off x="628200" y="966960"/>
            <a:ext cx="7886520" cy="3429720"/>
          </a:xfrm>
          <a:prstGeom prst="rect">
            <a:avLst/>
          </a:prstGeom>
          <a:noFill/>
          <a:ln w="0">
            <a:noFill/>
          </a:ln>
        </p:spPr>
      </p:pic>
      <p:sp>
        <p:nvSpPr>
          <p:cNvPr id="526" name="Google Shape;868;g2af78b90b66_0_ 2"/>
          <p:cNvSpPr/>
          <p:nvPr/>
        </p:nvSpPr>
        <p:spPr>
          <a:xfrm>
            <a:off x="628560" y="4531680"/>
            <a:ext cx="4057200" cy="3348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en-US" sz="1600" b="0" u="none" strike="noStrike">
                <a:solidFill>
                  <a:srgbClr val="262626"/>
                </a:solidFill>
                <a:uFillTx/>
                <a:latin typeface="Arial"/>
                <a:ea typeface="Arial"/>
              </a:rPr>
              <a:t>Data as of 31 January 2025</a:t>
            </a:r>
            <a:endParaRPr lang="en-US" sz="1600" b="0" u="none" strike="noStrike">
              <a:solidFill>
                <a:srgbClr val="000000"/>
              </a:solidFill>
              <a:uFillTx/>
              <a:latin typeface="Arial"/>
            </a:endParaRPr>
          </a:p>
        </p:txBody>
      </p:sp>
      <p:sp>
        <p:nvSpPr>
          <p:cNvPr id="527" name="Google Shape;870;g2af78b90b66_0_ 2"/>
          <p:cNvSpPr/>
          <p:nvPr/>
        </p:nvSpPr>
        <p:spPr>
          <a:xfrm>
            <a:off x="2454813" y="1192782"/>
            <a:ext cx="2007000" cy="342720"/>
          </a:xfrm>
          <a:prstGeom prst="wedgeRectCallout">
            <a:avLst>
              <a:gd name="adj1" fmla="val -90718"/>
              <a:gd name="adj2" fmla="val 68027"/>
            </a:avLst>
          </a:prstGeom>
          <a:solidFill>
            <a:schemeClr val="accent1"/>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en-US" sz="1600" b="1" u="none" strike="noStrike" dirty="0">
                <a:solidFill>
                  <a:schemeClr val="lt1"/>
                </a:solidFill>
                <a:uFillTx/>
                <a:latin typeface="Calibri"/>
                <a:ea typeface="Calibri"/>
              </a:rPr>
              <a:t>300,466 (+2.6% YoY)</a:t>
            </a:r>
            <a:endParaRPr lang="en-US" sz="1600" b="0" u="none" strike="noStrike" dirty="0">
              <a:solidFill>
                <a:srgbClr val="FFFFFF"/>
              </a:solidFill>
              <a:uFillTx/>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PlaceHolder 1"/>
          <p:cNvSpPr>
            <a:spLocks noGrp="1"/>
          </p:cNvSpPr>
          <p:nvPr>
            <p:ph type="title"/>
          </p:nvPr>
        </p:nvSpPr>
        <p:spPr>
          <a:xfrm>
            <a:off x="273600" y="416520"/>
            <a:ext cx="7886520" cy="415440"/>
          </a:xfrm>
          <a:prstGeom prst="rect">
            <a:avLst/>
          </a:prstGeom>
          <a:noFill/>
          <a:ln w="0">
            <a:noFill/>
          </a:ln>
        </p:spPr>
        <p:txBody>
          <a:bodyPr lIns="91440" tIns="45720" rIns="91440" bIns="45720" anchor="b">
            <a:noAutofit/>
          </a:bodyPr>
          <a:lstStyle/>
          <a:p>
            <a:pPr indent="0">
              <a:lnSpc>
                <a:spcPct val="90000"/>
              </a:lnSpc>
              <a:buNone/>
              <a:tabLst>
                <a:tab pos="0" algn="l"/>
              </a:tabLst>
            </a:pPr>
            <a:r>
              <a:rPr lang="en-US" sz="2800" b="1" u="none" strike="noStrike">
                <a:solidFill>
                  <a:srgbClr val="0066A1"/>
                </a:solidFill>
                <a:uFillTx/>
                <a:latin typeface="Calibri"/>
                <a:ea typeface="Calibri"/>
              </a:rPr>
              <a:t>Total IEEE Student Membership </a:t>
            </a:r>
            <a:endParaRPr lang="en-US" sz="2800" b="0" u="none" strike="noStrike">
              <a:solidFill>
                <a:srgbClr val="000000"/>
              </a:solidFill>
              <a:uFillTx/>
              <a:latin typeface="Arial"/>
            </a:endParaRPr>
          </a:p>
        </p:txBody>
      </p:sp>
      <p:pic>
        <p:nvPicPr>
          <p:cNvPr id="529" name="Google Shape;877;g2af78b90b66_0_ 2"/>
          <p:cNvPicPr/>
          <p:nvPr/>
        </p:nvPicPr>
        <p:blipFill>
          <a:blip r:embed="rId3"/>
          <a:stretch/>
        </p:blipFill>
        <p:spPr>
          <a:xfrm>
            <a:off x="628200" y="923400"/>
            <a:ext cx="7886520" cy="3429720"/>
          </a:xfrm>
          <a:prstGeom prst="rect">
            <a:avLst/>
          </a:prstGeom>
          <a:noFill/>
          <a:ln w="0">
            <a:noFill/>
          </a:ln>
        </p:spPr>
      </p:pic>
      <p:sp>
        <p:nvSpPr>
          <p:cNvPr id="530" name="Google Shape;878;g2af78b90b66_0_ 2"/>
          <p:cNvSpPr/>
          <p:nvPr/>
        </p:nvSpPr>
        <p:spPr>
          <a:xfrm>
            <a:off x="628560" y="4531680"/>
            <a:ext cx="4057200" cy="3348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en-US" sz="1600" b="0" u="none" strike="noStrike">
                <a:solidFill>
                  <a:srgbClr val="262626"/>
                </a:solidFill>
                <a:uFillTx/>
                <a:latin typeface="Arial"/>
                <a:ea typeface="Arial"/>
              </a:rPr>
              <a:t>Data as of 31 January 2025</a:t>
            </a:r>
            <a:endParaRPr lang="en-US" sz="1600" b="0" u="none" strike="noStrike">
              <a:solidFill>
                <a:srgbClr val="000000"/>
              </a:solidFill>
              <a:uFillTx/>
              <a:latin typeface="Arial"/>
            </a:endParaRPr>
          </a:p>
        </p:txBody>
      </p:sp>
      <p:sp>
        <p:nvSpPr>
          <p:cNvPr id="531" name="Google Shape;880;g2af78b90b66_0_ 2"/>
          <p:cNvSpPr/>
          <p:nvPr/>
        </p:nvSpPr>
        <p:spPr>
          <a:xfrm>
            <a:off x="2464920" y="1103760"/>
            <a:ext cx="2007000" cy="342720"/>
          </a:xfrm>
          <a:prstGeom prst="wedgeRectCallout">
            <a:avLst>
              <a:gd name="adj1" fmla="val -90718"/>
              <a:gd name="adj2" fmla="val 68027"/>
            </a:avLst>
          </a:prstGeom>
          <a:solidFill>
            <a:schemeClr val="accent1"/>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en-US" sz="1600" b="1" u="none" strike="noStrike">
                <a:solidFill>
                  <a:schemeClr val="lt1"/>
                </a:solidFill>
                <a:uFillTx/>
                <a:latin typeface="Calibri"/>
                <a:ea typeface="Calibri"/>
              </a:rPr>
              <a:t>200,891 (+10.6% YoY)</a:t>
            </a:r>
            <a:endParaRPr lang="en-US" sz="1600" b="0" u="none" strike="noStrike">
              <a:solidFill>
                <a:srgbClr val="FFFFFF"/>
              </a:solidFill>
              <a:uFillTx/>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PlaceHolder 1"/>
          <p:cNvSpPr>
            <a:spLocks noGrp="1"/>
          </p:cNvSpPr>
          <p:nvPr>
            <p:ph type="title"/>
          </p:nvPr>
        </p:nvSpPr>
        <p:spPr>
          <a:xfrm>
            <a:off x="273960" y="417240"/>
            <a:ext cx="7886520" cy="414720"/>
          </a:xfrm>
          <a:prstGeom prst="rect">
            <a:avLst/>
          </a:prstGeom>
          <a:noFill/>
          <a:ln w="0">
            <a:noFill/>
          </a:ln>
        </p:spPr>
        <p:txBody>
          <a:bodyPr lIns="91440" tIns="45720" rIns="91440" bIns="45720" anchor="b">
            <a:noAutofit/>
          </a:bodyPr>
          <a:lstStyle/>
          <a:p>
            <a:pPr indent="0">
              <a:lnSpc>
                <a:spcPct val="90000"/>
              </a:lnSpc>
              <a:buNone/>
              <a:tabLst>
                <a:tab pos="0" algn="l"/>
              </a:tabLst>
            </a:pPr>
            <a:r>
              <a:rPr lang="en-US" sz="2800" b="1" u="none" strike="noStrike">
                <a:solidFill>
                  <a:srgbClr val="0066A1"/>
                </a:solidFill>
                <a:uFillTx/>
                <a:latin typeface="Calibri"/>
                <a:ea typeface="Calibri"/>
              </a:rPr>
              <a:t>Total IEEE Society Memberships </a:t>
            </a:r>
            <a:endParaRPr lang="en-US" sz="2800" b="0" u="none" strike="noStrike">
              <a:solidFill>
                <a:srgbClr val="000000"/>
              </a:solidFill>
              <a:uFillTx/>
              <a:latin typeface="Arial"/>
            </a:endParaRPr>
          </a:p>
        </p:txBody>
      </p:sp>
      <p:pic>
        <p:nvPicPr>
          <p:cNvPr id="533" name="Google Shape;887;g2af78b90b66_0_ 2"/>
          <p:cNvPicPr/>
          <p:nvPr/>
        </p:nvPicPr>
        <p:blipFill>
          <a:blip r:embed="rId3"/>
          <a:stretch/>
        </p:blipFill>
        <p:spPr>
          <a:xfrm>
            <a:off x="628200" y="952560"/>
            <a:ext cx="7886520" cy="3429720"/>
          </a:xfrm>
          <a:prstGeom prst="rect">
            <a:avLst/>
          </a:prstGeom>
          <a:noFill/>
          <a:ln w="0">
            <a:noFill/>
          </a:ln>
        </p:spPr>
      </p:pic>
      <p:sp>
        <p:nvSpPr>
          <p:cNvPr id="534" name="Google Shape;888;g2af78b90b66_0_ 2"/>
          <p:cNvSpPr/>
          <p:nvPr/>
        </p:nvSpPr>
        <p:spPr>
          <a:xfrm>
            <a:off x="628560" y="4531680"/>
            <a:ext cx="4057200" cy="3348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en-US" sz="1600" b="0" u="none" strike="noStrike">
                <a:solidFill>
                  <a:srgbClr val="262626"/>
                </a:solidFill>
                <a:uFillTx/>
                <a:latin typeface="Arial"/>
                <a:ea typeface="Arial"/>
              </a:rPr>
              <a:t>Data as of 31 January 2025</a:t>
            </a:r>
            <a:endParaRPr lang="en-US" sz="1600" b="0" u="none" strike="noStrike">
              <a:solidFill>
                <a:srgbClr val="000000"/>
              </a:solidFill>
              <a:uFillTx/>
              <a:latin typeface="Arial"/>
            </a:endParaRPr>
          </a:p>
        </p:txBody>
      </p:sp>
      <p:sp>
        <p:nvSpPr>
          <p:cNvPr id="535" name="Google Shape;890;g2af78b90b66_0_ 2"/>
          <p:cNvSpPr/>
          <p:nvPr/>
        </p:nvSpPr>
        <p:spPr>
          <a:xfrm>
            <a:off x="2471760" y="1178280"/>
            <a:ext cx="2007000" cy="342720"/>
          </a:xfrm>
          <a:prstGeom prst="wedgeRectCallout">
            <a:avLst>
              <a:gd name="adj1" fmla="val -90718"/>
              <a:gd name="adj2" fmla="val 68027"/>
            </a:avLst>
          </a:prstGeom>
          <a:solidFill>
            <a:schemeClr val="accent1"/>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en-US" sz="1600" b="1" u="none" strike="noStrike">
                <a:solidFill>
                  <a:schemeClr val="lt1"/>
                </a:solidFill>
                <a:uFillTx/>
                <a:latin typeface="Calibri"/>
                <a:ea typeface="Calibri"/>
              </a:rPr>
              <a:t>424,065 (+10.9% YoY)</a:t>
            </a:r>
            <a:endParaRPr lang="en-US" sz="1600" b="0" u="none" strike="noStrike">
              <a:solidFill>
                <a:srgbClr val="FFFFFF"/>
              </a:solidFill>
              <a:uFillTx/>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g3443f1ad95a_0_816"/>
          <p:cNvSpPr txBox="1">
            <a:spLocks noGrp="1"/>
          </p:cNvSpPr>
          <p:nvPr>
            <p:ph type="title"/>
          </p:nvPr>
        </p:nvSpPr>
        <p:spPr>
          <a:xfrm>
            <a:off x="294085" y="64546"/>
            <a:ext cx="8221275" cy="665550"/>
          </a:xfrm>
          <a:prstGeom prst="rect">
            <a:avLst/>
          </a:prstGeom>
          <a:noFill/>
          <a:ln>
            <a:noFill/>
          </a:ln>
        </p:spPr>
        <p:txBody>
          <a:bodyPr spcFirstLastPara="1" wrap="square" lIns="68569" tIns="34275" rIns="68569" bIns="34275" anchor="b" anchorCtr="0">
            <a:normAutofit/>
          </a:bodyPr>
          <a:lstStyle/>
          <a:p>
            <a:r>
              <a:rPr lang="en-US">
                <a:latin typeface="Open Sans"/>
                <a:ea typeface="Open Sans"/>
                <a:cs typeface="Open Sans"/>
                <a:sym typeface="Open Sans"/>
              </a:rPr>
              <a:t>IEEE Young Professionals </a:t>
            </a:r>
            <a:r>
              <a:rPr lang="en-US" b="0">
                <a:latin typeface="Open Sans"/>
                <a:ea typeface="Open Sans"/>
                <a:cs typeface="Open Sans"/>
                <a:sym typeface="Open Sans"/>
              </a:rPr>
              <a:t>in Technical Activities</a:t>
            </a:r>
            <a:endParaRPr sz="1350" i="1">
              <a:solidFill>
                <a:srgbClr val="92D050"/>
              </a:solidFill>
            </a:endParaRPr>
          </a:p>
        </p:txBody>
      </p:sp>
      <p:pic>
        <p:nvPicPr>
          <p:cNvPr id="1643" name="Google Shape;1643;g3443f1ad95a_0_816" descr="logo">
            <a:hlinkClick r:id="rId3"/>
          </p:cNvPr>
          <p:cNvPicPr preferRelativeResize="0"/>
          <p:nvPr/>
        </p:nvPicPr>
        <p:blipFill rotWithShape="1">
          <a:blip r:embed="rId4">
            <a:alphaModFix/>
          </a:blip>
          <a:srcRect/>
          <a:stretch/>
        </p:blipFill>
        <p:spPr>
          <a:xfrm>
            <a:off x="7546506" y="273527"/>
            <a:ext cx="1382323" cy="822960"/>
          </a:xfrm>
          <a:prstGeom prst="rect">
            <a:avLst/>
          </a:prstGeom>
          <a:noFill/>
          <a:ln>
            <a:noFill/>
          </a:ln>
        </p:spPr>
      </p:pic>
      <p:sp>
        <p:nvSpPr>
          <p:cNvPr id="1644" name="Google Shape;1644;g3443f1ad95a_0_816"/>
          <p:cNvSpPr txBox="1"/>
          <p:nvPr/>
        </p:nvSpPr>
        <p:spPr>
          <a:xfrm>
            <a:off x="7778086" y="1096488"/>
            <a:ext cx="919125" cy="23080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050" b="1" i="1" u="sng" kern="0">
                <a:solidFill>
                  <a:srgbClr val="2F5597"/>
                </a:solidFill>
                <a:latin typeface="Arial"/>
                <a:ea typeface="Arial"/>
                <a:cs typeface="Arial"/>
                <a:sym typeface="Arial"/>
                <a:hlinkClick r:id="rId5">
                  <a:extLst>
                    <a:ext uri="{A12FA001-AC4F-418D-AE19-62706E023703}">
                      <ahyp:hlinkClr xmlns:ahyp="http://schemas.microsoft.com/office/drawing/2018/hyperlinkcolor" val="tx"/>
                    </a:ext>
                  </a:extLst>
                </a:hlinkClick>
              </a:rPr>
              <a:t>yp.ieee.org</a:t>
            </a:r>
            <a:endParaRPr sz="1050" b="1" i="1" kern="0">
              <a:solidFill>
                <a:srgbClr val="2F5597"/>
              </a:solidFill>
              <a:latin typeface="Arial"/>
              <a:ea typeface="Arial"/>
              <a:cs typeface="Arial"/>
              <a:sym typeface="Arial"/>
            </a:endParaRPr>
          </a:p>
        </p:txBody>
      </p:sp>
      <p:pic>
        <p:nvPicPr>
          <p:cNvPr id="1645" name="Google Shape;1645;g3443f1ad95a_0_816"/>
          <p:cNvPicPr preferRelativeResize="0"/>
          <p:nvPr/>
        </p:nvPicPr>
        <p:blipFill rotWithShape="1">
          <a:blip r:embed="rId6">
            <a:alphaModFix/>
          </a:blip>
          <a:srcRect/>
          <a:stretch/>
        </p:blipFill>
        <p:spPr>
          <a:xfrm>
            <a:off x="0" y="783878"/>
            <a:ext cx="6711300" cy="2285550"/>
          </a:xfrm>
          <a:prstGeom prst="rect">
            <a:avLst/>
          </a:prstGeom>
          <a:noFill/>
          <a:ln>
            <a:noFill/>
          </a:ln>
        </p:spPr>
      </p:pic>
      <p:pic>
        <p:nvPicPr>
          <p:cNvPr id="1646" name="Google Shape;1646;g3443f1ad95a_0_816"/>
          <p:cNvPicPr preferRelativeResize="0"/>
          <p:nvPr/>
        </p:nvPicPr>
        <p:blipFill rotWithShape="1">
          <a:blip r:embed="rId7">
            <a:alphaModFix/>
          </a:blip>
          <a:srcRect/>
          <a:stretch/>
        </p:blipFill>
        <p:spPr>
          <a:xfrm>
            <a:off x="992010" y="3108478"/>
            <a:ext cx="6793200" cy="1775925"/>
          </a:xfrm>
          <a:prstGeom prst="rect">
            <a:avLst/>
          </a:prstGeom>
          <a:noFill/>
          <a:ln>
            <a:noFill/>
          </a:ln>
        </p:spPr>
      </p:pic>
      <p:sp>
        <p:nvSpPr>
          <p:cNvPr id="1647" name="Google Shape;1647;g3443f1ad95a_0_816"/>
          <p:cNvSpPr txBox="1">
            <a:spLocks noGrp="1"/>
          </p:cNvSpPr>
          <p:nvPr>
            <p:ph type="body" idx="1"/>
          </p:nvPr>
        </p:nvSpPr>
        <p:spPr>
          <a:xfrm>
            <a:off x="6668333" y="1292827"/>
            <a:ext cx="2475675" cy="2090025"/>
          </a:xfrm>
          <a:prstGeom prst="rect">
            <a:avLst/>
          </a:prstGeom>
          <a:noFill/>
          <a:ln>
            <a:noFill/>
          </a:ln>
        </p:spPr>
        <p:txBody>
          <a:bodyPr spcFirstLastPara="1" wrap="square" lIns="68569" tIns="34275" rIns="68569" bIns="34275" anchor="t" anchorCtr="0">
            <a:normAutofit/>
          </a:bodyPr>
          <a:lstStyle/>
          <a:p>
            <a:pPr marL="171450" indent="0"/>
            <a:r>
              <a:rPr lang="en-US" sz="1200"/>
              <a:t>As of January 2025:</a:t>
            </a:r>
            <a:endParaRPr/>
          </a:p>
          <a:p>
            <a:pPr marL="428625" indent="-257175">
              <a:buFont typeface="Arial"/>
              <a:buChar char="•"/>
            </a:pPr>
            <a:r>
              <a:rPr lang="en-US" sz="1200"/>
              <a:t>Of 422,775 total Society Memberships</a:t>
            </a:r>
            <a:endParaRPr/>
          </a:p>
          <a:p>
            <a:pPr marL="428625" indent="-257175">
              <a:buFont typeface="Arial"/>
              <a:buChar char="•"/>
            </a:pPr>
            <a:r>
              <a:rPr lang="en-US" sz="1200"/>
              <a:t>107,698 YP Memberships</a:t>
            </a:r>
            <a:endParaRPr/>
          </a:p>
          <a:p>
            <a:pPr marL="428625" indent="-257175">
              <a:buFont typeface="Arial"/>
              <a:buChar char="•"/>
            </a:pPr>
            <a:r>
              <a:rPr lang="en-US" sz="1200"/>
              <a:t>Average of 25% YP Members </a:t>
            </a:r>
            <a:endParaRPr/>
          </a:p>
          <a:p>
            <a:pPr marL="771525" lvl="1">
              <a:buFont typeface="Arial"/>
              <a:buChar char="•"/>
            </a:pPr>
            <a:r>
              <a:rPr lang="en-US" sz="1050"/>
              <a:t>ranging from 9% to 42%</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g3443f1ad95a_0_826"/>
          <p:cNvSpPr txBox="1">
            <a:spLocks noGrp="1"/>
          </p:cNvSpPr>
          <p:nvPr>
            <p:ph type="title"/>
          </p:nvPr>
        </p:nvSpPr>
        <p:spPr>
          <a:xfrm>
            <a:off x="294085" y="64546"/>
            <a:ext cx="8221275" cy="665550"/>
          </a:xfrm>
          <a:prstGeom prst="rect">
            <a:avLst/>
          </a:prstGeom>
          <a:noFill/>
          <a:ln>
            <a:noFill/>
          </a:ln>
        </p:spPr>
        <p:txBody>
          <a:bodyPr spcFirstLastPara="1" wrap="square" lIns="68569" tIns="34275" rIns="68569" bIns="34275" anchor="b" anchorCtr="0">
            <a:normAutofit/>
          </a:bodyPr>
          <a:lstStyle/>
          <a:p>
            <a:r>
              <a:rPr lang="en-US">
                <a:latin typeface="Open Sans"/>
                <a:ea typeface="Open Sans"/>
                <a:cs typeface="Open Sans"/>
                <a:sym typeface="Open Sans"/>
              </a:rPr>
              <a:t>IEEE Women in Engineering </a:t>
            </a:r>
            <a:r>
              <a:rPr lang="en-US" b="0">
                <a:latin typeface="Open Sans"/>
                <a:ea typeface="Open Sans"/>
                <a:cs typeface="Open Sans"/>
                <a:sym typeface="Open Sans"/>
              </a:rPr>
              <a:t>in Technical Activities</a:t>
            </a:r>
            <a:endParaRPr sz="1350" b="0" i="1">
              <a:solidFill>
                <a:srgbClr val="92D050"/>
              </a:solidFill>
            </a:endParaRPr>
          </a:p>
        </p:txBody>
      </p:sp>
      <p:sp>
        <p:nvSpPr>
          <p:cNvPr id="1654" name="Google Shape;1654;g3443f1ad95a_0_826"/>
          <p:cNvSpPr txBox="1">
            <a:spLocks noGrp="1"/>
          </p:cNvSpPr>
          <p:nvPr>
            <p:ph type="body" idx="1"/>
          </p:nvPr>
        </p:nvSpPr>
        <p:spPr>
          <a:xfrm>
            <a:off x="5981105" y="1596512"/>
            <a:ext cx="3625425" cy="3082500"/>
          </a:xfrm>
          <a:prstGeom prst="rect">
            <a:avLst/>
          </a:prstGeom>
          <a:noFill/>
          <a:ln>
            <a:noFill/>
          </a:ln>
        </p:spPr>
        <p:txBody>
          <a:bodyPr spcFirstLastPara="1" wrap="square" lIns="68569" tIns="34275" rIns="68569" bIns="34275" anchor="t" anchorCtr="0">
            <a:normAutofit/>
          </a:bodyPr>
          <a:lstStyle/>
          <a:p>
            <a:pPr marL="171450" indent="0"/>
            <a:r>
              <a:rPr lang="en-US">
                <a:latin typeface="Calibri"/>
                <a:ea typeface="Calibri"/>
                <a:cs typeface="Calibri"/>
                <a:sym typeface="Calibri"/>
              </a:rPr>
              <a:t>As of February 2025:</a:t>
            </a:r>
            <a:endParaRPr/>
          </a:p>
          <a:p>
            <a:pPr marL="428625" indent="-257175">
              <a:buFont typeface="Arial"/>
              <a:buChar char="•"/>
            </a:pPr>
            <a:r>
              <a:rPr lang="en-US">
                <a:latin typeface="Calibri"/>
                <a:ea typeface="Calibri"/>
                <a:cs typeface="Calibri"/>
                <a:sym typeface="Calibri"/>
              </a:rPr>
              <a:t>Of 313,965 Society Memberships</a:t>
            </a:r>
            <a:endParaRPr/>
          </a:p>
          <a:p>
            <a:pPr marL="428625" indent="-257175">
              <a:buFont typeface="Arial"/>
              <a:buChar char="•"/>
            </a:pPr>
            <a:r>
              <a:rPr lang="en-US">
                <a:latin typeface="Calibri"/>
                <a:ea typeface="Calibri"/>
                <a:cs typeface="Calibri"/>
                <a:sym typeface="Calibri"/>
              </a:rPr>
              <a:t>47,535 Female Memberships</a:t>
            </a:r>
            <a:endParaRPr/>
          </a:p>
          <a:p>
            <a:pPr marL="428625" indent="-257175">
              <a:buFont typeface="Arial"/>
              <a:buChar char="•"/>
            </a:pPr>
            <a:r>
              <a:rPr lang="en-US">
                <a:latin typeface="Calibri"/>
                <a:ea typeface="Calibri"/>
                <a:cs typeface="Calibri"/>
                <a:sym typeface="Calibri"/>
              </a:rPr>
              <a:t>41,782 WIE Memberships</a:t>
            </a:r>
            <a:endParaRPr/>
          </a:p>
          <a:p>
            <a:pPr marL="428625" indent="-257175">
              <a:buFont typeface="Arial"/>
              <a:buChar char="•"/>
            </a:pPr>
            <a:r>
              <a:rPr lang="en-US">
                <a:latin typeface="Calibri"/>
                <a:ea typeface="Calibri"/>
                <a:cs typeface="Calibri"/>
                <a:sym typeface="Calibri"/>
              </a:rPr>
              <a:t>Average of 13% WIE Members </a:t>
            </a:r>
            <a:endParaRPr/>
          </a:p>
          <a:p>
            <a:pPr marL="771525" lvl="1">
              <a:buFont typeface="Arial"/>
              <a:buChar char="•"/>
            </a:pPr>
            <a:r>
              <a:rPr lang="en-US">
                <a:latin typeface="Calibri"/>
                <a:ea typeface="Calibri"/>
                <a:cs typeface="Calibri"/>
                <a:sym typeface="Calibri"/>
              </a:rPr>
              <a:t>ranging from 2% to 39%</a:t>
            </a:r>
            <a:endParaRPr/>
          </a:p>
        </p:txBody>
      </p:sp>
      <p:pic>
        <p:nvPicPr>
          <p:cNvPr id="1655" name="Google Shape;1655;g3443f1ad95a_0_826" descr="IEEE Women in Engineering Logo">
            <a:hlinkClick r:id="rId3"/>
          </p:cNvPr>
          <p:cNvPicPr preferRelativeResize="0"/>
          <p:nvPr/>
        </p:nvPicPr>
        <p:blipFill rotWithShape="1">
          <a:blip r:embed="rId4">
            <a:alphaModFix/>
          </a:blip>
          <a:srcRect/>
          <a:stretch/>
        </p:blipFill>
        <p:spPr>
          <a:xfrm>
            <a:off x="7793832" y="303740"/>
            <a:ext cx="1149998" cy="891540"/>
          </a:xfrm>
          <a:prstGeom prst="rect">
            <a:avLst/>
          </a:prstGeom>
          <a:noFill/>
          <a:ln>
            <a:noFill/>
          </a:ln>
        </p:spPr>
      </p:pic>
      <p:sp>
        <p:nvSpPr>
          <p:cNvPr id="1656" name="Google Shape;1656;g3443f1ad95a_0_826"/>
          <p:cNvSpPr txBox="1"/>
          <p:nvPr/>
        </p:nvSpPr>
        <p:spPr>
          <a:xfrm>
            <a:off x="7909249" y="1261739"/>
            <a:ext cx="919125" cy="23080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050" b="1" i="1" u="sng" kern="0">
                <a:solidFill>
                  <a:srgbClr val="7030A0"/>
                </a:solidFill>
                <a:latin typeface="Arial"/>
                <a:ea typeface="Arial"/>
                <a:cs typeface="Arial"/>
                <a:sym typeface="Arial"/>
                <a:hlinkClick r:id="rId5">
                  <a:extLst>
                    <a:ext uri="{A12FA001-AC4F-418D-AE19-62706E023703}">
                      <ahyp:hlinkClr xmlns:ahyp="http://schemas.microsoft.com/office/drawing/2018/hyperlinkcolor" val="tx"/>
                    </a:ext>
                  </a:extLst>
                </a:hlinkClick>
              </a:rPr>
              <a:t>wie.ieee.org</a:t>
            </a:r>
            <a:endParaRPr sz="1050" b="1" i="1" kern="0">
              <a:solidFill>
                <a:srgbClr val="7030A0"/>
              </a:solidFill>
              <a:latin typeface="Arial"/>
              <a:ea typeface="Arial"/>
              <a:cs typeface="Arial"/>
              <a:sym typeface="Arial"/>
            </a:endParaRPr>
          </a:p>
        </p:txBody>
      </p:sp>
      <p:pic>
        <p:nvPicPr>
          <p:cNvPr id="1657" name="Google Shape;1657;g3443f1ad95a_0_826"/>
          <p:cNvPicPr preferRelativeResize="0"/>
          <p:nvPr/>
        </p:nvPicPr>
        <p:blipFill rotWithShape="1">
          <a:blip r:embed="rId6">
            <a:alphaModFix/>
          </a:blip>
          <a:srcRect/>
          <a:stretch/>
        </p:blipFill>
        <p:spPr>
          <a:xfrm>
            <a:off x="315588" y="881799"/>
            <a:ext cx="5762190" cy="391820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g3443f1ad95a_0_835"/>
          <p:cNvSpPr txBox="1">
            <a:spLocks noGrp="1"/>
          </p:cNvSpPr>
          <p:nvPr>
            <p:ph type="title"/>
          </p:nvPr>
        </p:nvSpPr>
        <p:spPr>
          <a:xfrm>
            <a:off x="294085" y="64546"/>
            <a:ext cx="8221275" cy="665550"/>
          </a:xfrm>
          <a:prstGeom prst="rect">
            <a:avLst/>
          </a:prstGeom>
          <a:noFill/>
          <a:ln>
            <a:noFill/>
          </a:ln>
        </p:spPr>
        <p:txBody>
          <a:bodyPr spcFirstLastPara="1" wrap="square" lIns="68569" tIns="34275" rIns="68569" bIns="34275" anchor="b" anchorCtr="0">
            <a:normAutofit/>
          </a:bodyPr>
          <a:lstStyle/>
          <a:p>
            <a:r>
              <a:rPr lang="en-US">
                <a:latin typeface="Open Sans"/>
                <a:ea typeface="Open Sans"/>
                <a:cs typeface="Open Sans"/>
                <a:sym typeface="Open Sans"/>
              </a:rPr>
              <a:t>IEEE Students </a:t>
            </a:r>
            <a:r>
              <a:rPr lang="en-US" b="0">
                <a:latin typeface="Open Sans"/>
                <a:ea typeface="Open Sans"/>
                <a:cs typeface="Open Sans"/>
                <a:sym typeface="Open Sans"/>
              </a:rPr>
              <a:t>in Technical Activities</a:t>
            </a:r>
            <a:endParaRPr sz="1350" i="1">
              <a:solidFill>
                <a:srgbClr val="92D050"/>
              </a:solidFill>
            </a:endParaRPr>
          </a:p>
        </p:txBody>
      </p:sp>
      <p:sp>
        <p:nvSpPr>
          <p:cNvPr id="1664" name="Google Shape;1664;g3443f1ad95a_0_835"/>
          <p:cNvSpPr txBox="1">
            <a:spLocks noGrp="1"/>
          </p:cNvSpPr>
          <p:nvPr>
            <p:ph type="body" idx="1"/>
          </p:nvPr>
        </p:nvSpPr>
        <p:spPr>
          <a:xfrm>
            <a:off x="342900" y="1200944"/>
            <a:ext cx="3625425" cy="3082500"/>
          </a:xfrm>
          <a:prstGeom prst="rect">
            <a:avLst/>
          </a:prstGeom>
          <a:noFill/>
          <a:ln>
            <a:noFill/>
          </a:ln>
        </p:spPr>
        <p:txBody>
          <a:bodyPr spcFirstLastPara="1" wrap="square" lIns="68569" tIns="34275" rIns="68569" bIns="34275" anchor="t" anchorCtr="0">
            <a:normAutofit/>
          </a:bodyPr>
          <a:lstStyle/>
          <a:p>
            <a:pPr marL="171450" indent="0"/>
            <a:r>
              <a:rPr lang="en-US">
                <a:latin typeface="Calibri"/>
                <a:ea typeface="Calibri"/>
                <a:cs typeface="Calibri"/>
                <a:sym typeface="Calibri"/>
              </a:rPr>
              <a:t>December year-end 2024:</a:t>
            </a:r>
            <a:endParaRPr/>
          </a:p>
          <a:p>
            <a:pPr marL="428625" indent="-257175">
              <a:buFont typeface="Arial"/>
              <a:buChar char="•"/>
            </a:pPr>
            <a:r>
              <a:rPr lang="en-US">
                <a:latin typeface="Calibri"/>
                <a:ea typeface="Calibri"/>
                <a:cs typeface="Calibri"/>
                <a:sym typeface="Calibri"/>
              </a:rPr>
              <a:t>128,822 Student Members</a:t>
            </a:r>
            <a:endParaRPr/>
          </a:p>
          <a:p>
            <a:pPr marL="428625" indent="-257175">
              <a:buFont typeface="Arial"/>
              <a:buChar char="•"/>
            </a:pPr>
            <a:r>
              <a:rPr lang="en-US">
                <a:latin typeface="Calibri"/>
                <a:ea typeface="Calibri"/>
                <a:cs typeface="Calibri"/>
                <a:sym typeface="Calibri"/>
              </a:rPr>
              <a:t>116,927 Student Society memberships</a:t>
            </a:r>
            <a:endParaRPr/>
          </a:p>
          <a:p>
            <a:pPr marL="428625" indent="-257175">
              <a:buFont typeface="Arial"/>
              <a:buChar char="•"/>
            </a:pPr>
            <a:r>
              <a:rPr lang="en-US">
                <a:latin typeface="Calibri"/>
                <a:ea typeface="Calibri"/>
                <a:cs typeface="Calibri"/>
                <a:sym typeface="Calibri"/>
              </a:rPr>
              <a:t>62,775 Student Members with at least (1) Society membership = 49%</a:t>
            </a:r>
            <a:endParaRPr/>
          </a:p>
        </p:txBody>
      </p:sp>
      <p:sp>
        <p:nvSpPr>
          <p:cNvPr id="1665" name="Google Shape;1665;g3443f1ad95a_0_835"/>
          <p:cNvSpPr txBox="1"/>
          <p:nvPr/>
        </p:nvSpPr>
        <p:spPr>
          <a:xfrm>
            <a:off x="7200035" y="1014700"/>
            <a:ext cx="1379475" cy="23080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050" b="1" i="1" u="sng" kern="0">
                <a:solidFill>
                  <a:srgbClr val="2F5597"/>
                </a:solidFill>
                <a:latin typeface="Arial"/>
                <a:ea typeface="Arial"/>
                <a:cs typeface="Arial"/>
                <a:sym typeface="Arial"/>
                <a:hlinkClick r:id="rId3">
                  <a:extLst>
                    <a:ext uri="{A12FA001-AC4F-418D-AE19-62706E023703}">
                      <ahyp:hlinkClr xmlns:ahyp="http://schemas.microsoft.com/office/drawing/2018/hyperlinkcolor" val="tx"/>
                    </a:ext>
                  </a:extLst>
                </a:hlinkClick>
              </a:rPr>
              <a:t>students.ieee.org</a:t>
            </a:r>
            <a:endParaRPr sz="1050" b="1" i="1" kern="0">
              <a:solidFill>
                <a:srgbClr val="2F5597"/>
              </a:solidFill>
              <a:latin typeface="Arial"/>
              <a:ea typeface="Arial"/>
              <a:cs typeface="Arial"/>
              <a:sym typeface="Arial"/>
            </a:endParaRPr>
          </a:p>
        </p:txBody>
      </p:sp>
      <p:pic>
        <p:nvPicPr>
          <p:cNvPr id="1666" name="Google Shape;1666;g3443f1ad95a_0_835" descr="A green and black logo&#10;&#10;Description automatically generated"/>
          <p:cNvPicPr preferRelativeResize="0"/>
          <p:nvPr/>
        </p:nvPicPr>
        <p:blipFill rotWithShape="1">
          <a:blip r:embed="rId4">
            <a:alphaModFix/>
          </a:blip>
          <a:srcRect/>
          <a:stretch/>
        </p:blipFill>
        <p:spPr>
          <a:xfrm>
            <a:off x="6943048" y="256801"/>
            <a:ext cx="1893368" cy="822960"/>
          </a:xfrm>
          <a:prstGeom prst="rect">
            <a:avLst/>
          </a:prstGeom>
          <a:noFill/>
          <a:ln>
            <a:noFill/>
          </a:ln>
        </p:spPr>
      </p:pic>
      <p:pic>
        <p:nvPicPr>
          <p:cNvPr id="1667" name="Google Shape;1667;g3443f1ad95a_0_835"/>
          <p:cNvPicPr preferRelativeResize="0"/>
          <p:nvPr/>
        </p:nvPicPr>
        <p:blipFill rotWithShape="1">
          <a:blip r:embed="rId5">
            <a:alphaModFix/>
          </a:blip>
          <a:srcRect/>
          <a:stretch/>
        </p:blipFill>
        <p:spPr>
          <a:xfrm>
            <a:off x="4008026" y="1811415"/>
            <a:ext cx="4993200" cy="2896425"/>
          </a:xfrm>
          <a:prstGeom prst="rect">
            <a:avLst/>
          </a:prstGeom>
          <a:noFill/>
          <a:ln>
            <a:noFill/>
          </a:ln>
        </p:spPr>
      </p:pic>
      <p:sp>
        <p:nvSpPr>
          <p:cNvPr id="1668" name="Google Shape;1668;g3443f1ad95a_0_835"/>
          <p:cNvSpPr txBox="1"/>
          <p:nvPr/>
        </p:nvSpPr>
        <p:spPr>
          <a:xfrm>
            <a:off x="5244732" y="1341196"/>
            <a:ext cx="2805525" cy="584550"/>
          </a:xfrm>
          <a:prstGeom prst="rect">
            <a:avLst/>
          </a:prstGeom>
          <a:noFill/>
          <a:ln>
            <a:noFill/>
          </a:ln>
        </p:spPr>
        <p:txBody>
          <a:bodyPr spcFirstLastPara="1" wrap="square" lIns="68569" tIns="34275" rIns="68569" bIns="34275" anchor="b" anchorCtr="0">
            <a:normAutofit/>
          </a:bodyPr>
          <a:lstStyle/>
          <a:p>
            <a:pPr algn="ctr" defTabSz="685800">
              <a:lnSpc>
                <a:spcPct val="90000"/>
              </a:lnSpc>
              <a:buClr>
                <a:srgbClr val="00629B"/>
              </a:buClr>
              <a:buSzPts val="3200"/>
            </a:pPr>
            <a:r>
              <a:rPr lang="en-US" sz="1350" b="1" kern="0">
                <a:solidFill>
                  <a:srgbClr val="002060"/>
                </a:solidFill>
                <a:latin typeface="Calibri"/>
                <a:ea typeface="Calibri"/>
                <a:cs typeface="Calibri"/>
                <a:sym typeface="Calibri"/>
              </a:rPr>
              <a:t>IEEE vs. Society Student </a:t>
            </a:r>
            <a:r>
              <a:rPr lang="en-US" sz="1350" b="1" u="sng" kern="0">
                <a:solidFill>
                  <a:srgbClr val="00B050"/>
                </a:solidFill>
                <a:latin typeface="Calibri"/>
                <a:ea typeface="Calibri"/>
                <a:cs typeface="Calibri"/>
                <a:sym typeface="Calibri"/>
              </a:rPr>
              <a:t>Members</a:t>
            </a:r>
            <a:br>
              <a:rPr lang="en-US" sz="1350" b="1" kern="0">
                <a:solidFill>
                  <a:srgbClr val="002060"/>
                </a:solidFill>
                <a:latin typeface="Calibri"/>
                <a:ea typeface="Calibri"/>
                <a:cs typeface="Calibri"/>
                <a:sym typeface="Calibri"/>
              </a:rPr>
            </a:br>
            <a:r>
              <a:rPr lang="en-US" sz="900" b="1" i="1" kern="0">
                <a:solidFill>
                  <a:srgbClr val="002060"/>
                </a:solidFill>
                <a:latin typeface="Calibri"/>
                <a:ea typeface="Calibri"/>
                <a:cs typeface="Calibri"/>
                <a:sym typeface="Calibri"/>
              </a:rPr>
              <a:t>YoY Comparison 2020-2024 (December year-end)</a:t>
            </a:r>
            <a:endParaRPr sz="1050" kern="0">
              <a:solidFill>
                <a:srgbClr val="000000"/>
              </a:solidFill>
              <a:latin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g3443f1ad95a_0_845"/>
          <p:cNvSpPr txBox="1">
            <a:spLocks noGrp="1"/>
          </p:cNvSpPr>
          <p:nvPr>
            <p:ph type="title"/>
          </p:nvPr>
        </p:nvSpPr>
        <p:spPr>
          <a:xfrm>
            <a:off x="294085" y="64546"/>
            <a:ext cx="8221275" cy="665550"/>
          </a:xfrm>
          <a:prstGeom prst="rect">
            <a:avLst/>
          </a:prstGeom>
          <a:noFill/>
          <a:ln>
            <a:noFill/>
          </a:ln>
        </p:spPr>
        <p:txBody>
          <a:bodyPr spcFirstLastPara="1" wrap="square" lIns="68569" tIns="34275" rIns="68569" bIns="34275" anchor="b" anchorCtr="0">
            <a:normAutofit/>
          </a:bodyPr>
          <a:lstStyle/>
          <a:p>
            <a:r>
              <a:rPr lang="en-US">
                <a:latin typeface="Open Sans"/>
                <a:ea typeface="Open Sans"/>
                <a:cs typeface="Open Sans"/>
                <a:sym typeface="Open Sans"/>
              </a:rPr>
              <a:t>IEEE Life Members </a:t>
            </a:r>
            <a:r>
              <a:rPr lang="en-US" b="0">
                <a:latin typeface="Open Sans"/>
                <a:ea typeface="Open Sans"/>
                <a:cs typeface="Open Sans"/>
                <a:sym typeface="Open Sans"/>
              </a:rPr>
              <a:t>in Technical Activities</a:t>
            </a:r>
            <a:endParaRPr sz="1350" i="1">
              <a:solidFill>
                <a:srgbClr val="92D050"/>
              </a:solidFill>
            </a:endParaRPr>
          </a:p>
        </p:txBody>
      </p:sp>
      <p:sp>
        <p:nvSpPr>
          <p:cNvPr id="1675" name="Google Shape;1675;g3443f1ad95a_0_845"/>
          <p:cNvSpPr txBox="1">
            <a:spLocks noGrp="1"/>
          </p:cNvSpPr>
          <p:nvPr>
            <p:ph type="body" idx="1"/>
          </p:nvPr>
        </p:nvSpPr>
        <p:spPr>
          <a:xfrm>
            <a:off x="342900" y="1200944"/>
            <a:ext cx="3625425" cy="3082500"/>
          </a:xfrm>
          <a:prstGeom prst="rect">
            <a:avLst/>
          </a:prstGeom>
          <a:noFill/>
          <a:ln>
            <a:noFill/>
          </a:ln>
        </p:spPr>
        <p:txBody>
          <a:bodyPr spcFirstLastPara="1" wrap="square" lIns="68569" tIns="34275" rIns="68569" bIns="34275" anchor="t" anchorCtr="0">
            <a:normAutofit/>
          </a:bodyPr>
          <a:lstStyle/>
          <a:p>
            <a:pPr marL="171450" indent="0"/>
            <a:r>
              <a:rPr lang="en-US">
                <a:latin typeface="Calibri"/>
                <a:ea typeface="Calibri"/>
                <a:cs typeface="Calibri"/>
                <a:sym typeface="Calibri"/>
              </a:rPr>
              <a:t>As of January 2025 reporting month, # Life members belonging to at least (1) Society:</a:t>
            </a:r>
            <a:endParaRPr/>
          </a:p>
          <a:p>
            <a:pPr marL="428625" indent="-257175">
              <a:buFont typeface="Arial"/>
              <a:buChar char="•"/>
            </a:pPr>
            <a:r>
              <a:rPr lang="en-US">
                <a:latin typeface="Calibri"/>
                <a:ea typeface="Calibri"/>
                <a:cs typeface="Calibri"/>
                <a:sym typeface="Calibri"/>
              </a:rPr>
              <a:t>13,102 Life Members (of 21,187) = 62%</a:t>
            </a:r>
            <a:endParaRPr/>
          </a:p>
          <a:p>
            <a:pPr marL="428625" indent="-257175">
              <a:buFont typeface="Arial"/>
              <a:buChar char="•"/>
            </a:pPr>
            <a:r>
              <a:rPr lang="en-US">
                <a:latin typeface="Calibri"/>
                <a:ea typeface="Calibri"/>
                <a:cs typeface="Calibri"/>
                <a:sym typeface="Calibri"/>
              </a:rPr>
              <a:t>7,241 Life Seniors (of 12,930) = 56%</a:t>
            </a:r>
            <a:endParaRPr/>
          </a:p>
          <a:p>
            <a:pPr marL="428625" indent="-257175">
              <a:buFont typeface="Arial"/>
              <a:buChar char="•"/>
            </a:pPr>
            <a:r>
              <a:rPr lang="en-US">
                <a:latin typeface="Calibri"/>
                <a:ea typeface="Calibri"/>
                <a:cs typeface="Calibri"/>
                <a:sym typeface="Calibri"/>
              </a:rPr>
              <a:t>3,544 Life Fellows (of 6,816) = 52%</a:t>
            </a:r>
            <a:endParaRPr/>
          </a:p>
          <a:p>
            <a:pPr marL="171450" indent="0"/>
            <a:r>
              <a:rPr lang="en-US">
                <a:latin typeface="Calibri"/>
                <a:ea typeface="Calibri"/>
                <a:cs typeface="Calibri"/>
                <a:sym typeface="Calibri"/>
              </a:rPr>
              <a:t>________________________________</a:t>
            </a:r>
            <a:endParaRPr/>
          </a:p>
          <a:p>
            <a:pPr marL="428625" indent="-257175">
              <a:buFont typeface="Arial"/>
              <a:buChar char="•"/>
            </a:pPr>
            <a:r>
              <a:rPr lang="en-US">
                <a:latin typeface="Calibri"/>
                <a:ea typeface="Calibri"/>
                <a:cs typeface="Calibri"/>
                <a:sym typeface="Calibri"/>
              </a:rPr>
              <a:t>23,887 overall (of 40,933) = 58%</a:t>
            </a:r>
            <a:endParaRPr/>
          </a:p>
        </p:txBody>
      </p:sp>
      <p:sp>
        <p:nvSpPr>
          <p:cNvPr id="1676" name="Google Shape;1676;g3443f1ad95a_0_845"/>
          <p:cNvSpPr txBox="1"/>
          <p:nvPr/>
        </p:nvSpPr>
        <p:spPr>
          <a:xfrm>
            <a:off x="7437590" y="1047906"/>
            <a:ext cx="919125" cy="23080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050" b="1" i="1" u="sng" kern="0">
                <a:solidFill>
                  <a:srgbClr val="2F5597"/>
                </a:solidFill>
                <a:latin typeface="Arial"/>
                <a:ea typeface="Arial"/>
                <a:cs typeface="Arial"/>
                <a:sym typeface="Arial"/>
                <a:hlinkClick r:id="rId3">
                  <a:extLst>
                    <a:ext uri="{A12FA001-AC4F-418D-AE19-62706E023703}">
                      <ahyp:hlinkClr xmlns:ahyp="http://schemas.microsoft.com/office/drawing/2018/hyperlinkcolor" val="tx"/>
                    </a:ext>
                  </a:extLst>
                </a:hlinkClick>
              </a:rPr>
              <a:t>life.ieee.org</a:t>
            </a:r>
            <a:endParaRPr sz="1050" b="1" i="1" kern="0">
              <a:solidFill>
                <a:srgbClr val="2F5597"/>
              </a:solidFill>
              <a:latin typeface="Arial"/>
              <a:ea typeface="Arial"/>
              <a:cs typeface="Arial"/>
              <a:sym typeface="Arial"/>
            </a:endParaRPr>
          </a:p>
        </p:txBody>
      </p:sp>
      <p:pic>
        <p:nvPicPr>
          <p:cNvPr id="1677" name="Google Shape;1677;g3443f1ad95a_0_845"/>
          <p:cNvPicPr preferRelativeResize="0"/>
          <p:nvPr/>
        </p:nvPicPr>
        <p:blipFill rotWithShape="1">
          <a:blip r:embed="rId4">
            <a:alphaModFix/>
          </a:blip>
          <a:srcRect r="14464"/>
          <a:stretch/>
        </p:blipFill>
        <p:spPr>
          <a:xfrm>
            <a:off x="6962206" y="339484"/>
            <a:ext cx="1802653" cy="742950"/>
          </a:xfrm>
          <a:prstGeom prst="rect">
            <a:avLst/>
          </a:prstGeom>
          <a:noFill/>
          <a:ln>
            <a:noFill/>
          </a:ln>
        </p:spPr>
      </p:pic>
      <p:pic>
        <p:nvPicPr>
          <p:cNvPr id="1678" name="Google Shape;1678;g3443f1ad95a_0_845"/>
          <p:cNvPicPr preferRelativeResize="0"/>
          <p:nvPr/>
        </p:nvPicPr>
        <p:blipFill rotWithShape="1">
          <a:blip r:embed="rId5">
            <a:alphaModFix/>
          </a:blip>
          <a:srcRect t="35220" r="48296"/>
          <a:stretch/>
        </p:blipFill>
        <p:spPr>
          <a:xfrm>
            <a:off x="4404717" y="2404667"/>
            <a:ext cx="4572649" cy="1878806"/>
          </a:xfrm>
          <a:prstGeom prst="rect">
            <a:avLst/>
          </a:prstGeom>
          <a:noFill/>
          <a:ln>
            <a:noFill/>
          </a:ln>
        </p:spPr>
      </p:pic>
      <p:sp>
        <p:nvSpPr>
          <p:cNvPr id="1679" name="Google Shape;1679;g3443f1ad95a_0_845"/>
          <p:cNvSpPr txBox="1"/>
          <p:nvPr/>
        </p:nvSpPr>
        <p:spPr>
          <a:xfrm>
            <a:off x="5478527" y="1826671"/>
            <a:ext cx="2805525" cy="584550"/>
          </a:xfrm>
          <a:prstGeom prst="rect">
            <a:avLst/>
          </a:prstGeom>
          <a:noFill/>
          <a:ln>
            <a:noFill/>
          </a:ln>
        </p:spPr>
        <p:txBody>
          <a:bodyPr spcFirstLastPara="1" wrap="square" lIns="68569" tIns="34275" rIns="68569" bIns="34275" anchor="b" anchorCtr="0">
            <a:normAutofit/>
          </a:bodyPr>
          <a:lstStyle/>
          <a:p>
            <a:pPr algn="ctr" defTabSz="685800">
              <a:lnSpc>
                <a:spcPct val="90000"/>
              </a:lnSpc>
              <a:buClr>
                <a:srgbClr val="00629B"/>
              </a:buClr>
              <a:buSzPts val="3200"/>
            </a:pPr>
            <a:r>
              <a:rPr lang="en-US" sz="1350" b="1" kern="0">
                <a:solidFill>
                  <a:srgbClr val="002060"/>
                </a:solidFill>
                <a:latin typeface="Calibri"/>
                <a:ea typeface="Calibri"/>
                <a:cs typeface="Calibri"/>
                <a:sym typeface="Calibri"/>
              </a:rPr>
              <a:t>Life members with Society Memberships by Region</a:t>
            </a:r>
            <a:br>
              <a:rPr lang="en-US" sz="1350" b="1" kern="0">
                <a:solidFill>
                  <a:srgbClr val="002060"/>
                </a:solidFill>
                <a:latin typeface="Calibri"/>
                <a:ea typeface="Calibri"/>
                <a:cs typeface="Calibri"/>
                <a:sym typeface="Calibri"/>
              </a:rPr>
            </a:br>
            <a:r>
              <a:rPr lang="en-US" sz="900" b="1" i="1" kern="0">
                <a:solidFill>
                  <a:srgbClr val="002060"/>
                </a:solidFill>
                <a:latin typeface="Calibri"/>
                <a:ea typeface="Calibri"/>
                <a:cs typeface="Calibri"/>
                <a:sym typeface="Calibri"/>
              </a:rPr>
              <a:t>(January 2025)</a:t>
            </a:r>
            <a:endParaRPr sz="1050" kern="0">
              <a:solidFill>
                <a:srgbClr val="000000"/>
              </a:solidFill>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Google Shape;1159;g32cd2ea0715_15_138"/>
          <p:cNvSpPr/>
          <p:nvPr/>
        </p:nvSpPr>
        <p:spPr>
          <a:xfrm>
            <a:off x="628560" y="4470120"/>
            <a:ext cx="4057200" cy="3348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en-US" sz="1600" b="0" u="none" strike="noStrike">
                <a:solidFill>
                  <a:srgbClr val="262626"/>
                </a:solidFill>
                <a:uFillTx/>
                <a:latin typeface="Calibri"/>
                <a:ea typeface="Calibri"/>
              </a:rPr>
              <a:t>Data as of 31 December 2024</a:t>
            </a:r>
            <a:endParaRPr lang="en-US" sz="1600" b="0" u="none" strike="noStrike">
              <a:solidFill>
                <a:srgbClr val="000000"/>
              </a:solidFill>
              <a:uFillTx/>
              <a:latin typeface="Arial"/>
            </a:endParaRPr>
          </a:p>
        </p:txBody>
      </p:sp>
      <p:sp>
        <p:nvSpPr>
          <p:cNvPr id="537" name="Google Shape;1161;g32cd2ea0715_15_ 2"/>
          <p:cNvSpPr/>
          <p:nvPr/>
        </p:nvSpPr>
        <p:spPr>
          <a:xfrm>
            <a:off x="365760" y="218160"/>
            <a:ext cx="7886160" cy="41472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90000"/>
              </a:lnSpc>
              <a:tabLst>
                <a:tab pos="0" algn="l"/>
              </a:tabLst>
            </a:pPr>
            <a:r>
              <a:rPr lang="en-US" sz="2800" b="1" u="none" strike="noStrike">
                <a:solidFill>
                  <a:srgbClr val="004578"/>
                </a:solidFill>
                <a:uFillTx/>
                <a:latin typeface="Calibri"/>
                <a:ea typeface="Calibri"/>
              </a:rPr>
              <a:t>Top 10 Countries: Total IEEE Membership</a:t>
            </a:r>
            <a:endParaRPr lang="en-US" sz="2800" b="0" u="none" strike="noStrike">
              <a:solidFill>
                <a:srgbClr val="000000"/>
              </a:solidFill>
              <a:uFillTx/>
              <a:latin typeface="Arial"/>
            </a:endParaRPr>
          </a:p>
        </p:txBody>
      </p:sp>
      <p:graphicFrame>
        <p:nvGraphicFramePr>
          <p:cNvPr id="538" name="Google Shape;1162;g32cd2ea0715_15_ 2"/>
          <p:cNvGraphicFramePr/>
          <p:nvPr/>
        </p:nvGraphicFramePr>
        <p:xfrm>
          <a:off x="620640" y="802800"/>
          <a:ext cx="7902000" cy="3157920"/>
        </p:xfrm>
        <a:graphic>
          <a:graphicData uri="http://schemas.openxmlformats.org/drawingml/2006/table">
            <a:tbl>
              <a:tblPr/>
              <a:tblGrid>
                <a:gridCol w="664200">
                  <a:extLst>
                    <a:ext uri="{9D8B030D-6E8A-4147-A177-3AD203B41FA5}">
                      <a16:colId xmlns:a16="http://schemas.microsoft.com/office/drawing/2014/main" val="20000"/>
                    </a:ext>
                  </a:extLst>
                </a:gridCol>
                <a:gridCol w="220032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728360">
                  <a:extLst>
                    <a:ext uri="{9D8B030D-6E8A-4147-A177-3AD203B41FA5}">
                      <a16:colId xmlns:a16="http://schemas.microsoft.com/office/drawing/2014/main" val="20003"/>
                    </a:ext>
                  </a:extLst>
                </a:gridCol>
                <a:gridCol w="1401120">
                  <a:extLst>
                    <a:ext uri="{9D8B030D-6E8A-4147-A177-3AD203B41FA5}">
                      <a16:colId xmlns:a16="http://schemas.microsoft.com/office/drawing/2014/main" val="20004"/>
                    </a:ext>
                  </a:extLst>
                </a:gridCol>
              </a:tblGrid>
              <a:tr h="515520">
                <a:tc>
                  <a:txBody>
                    <a:bodyPr/>
                    <a:lstStyle/>
                    <a:p>
                      <a:pPr algn="ctr">
                        <a:lnSpc>
                          <a:spcPct val="100000"/>
                        </a:lnSpc>
                        <a:tabLst>
                          <a:tab pos="0" algn="l"/>
                        </a:tabLst>
                      </a:pPr>
                      <a:r>
                        <a:rPr lang="en-US" sz="1100" b="1" u="none" strike="noStrike" dirty="0">
                          <a:solidFill>
                            <a:srgbClr val="FFFFFF"/>
                          </a:solidFill>
                          <a:uFillTx/>
                          <a:latin typeface="Calibri"/>
                          <a:ea typeface="Calibri"/>
                        </a:rPr>
                        <a:t>2024 Rank</a:t>
                      </a:r>
                      <a:endParaRPr lang="en-US" sz="1100" b="0" u="none" strike="noStrike" dirty="0">
                        <a:solidFill>
                          <a:srgbClr val="FFFFFF"/>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chemeClr val="dk2"/>
                    </a:solidFill>
                  </a:tcPr>
                </a:tc>
                <a:tc>
                  <a:txBody>
                    <a:bodyPr/>
                    <a:lstStyle/>
                    <a:p>
                      <a:pPr algn="ctr">
                        <a:lnSpc>
                          <a:spcPct val="100000"/>
                        </a:lnSpc>
                        <a:tabLst>
                          <a:tab pos="0" algn="l"/>
                        </a:tabLst>
                      </a:pPr>
                      <a:r>
                        <a:rPr lang="en-US" sz="1100" b="1" u="none" strike="noStrike">
                          <a:solidFill>
                            <a:srgbClr val="FFFFFF"/>
                          </a:solidFill>
                          <a:uFillTx/>
                          <a:latin typeface="Calibri"/>
                          <a:ea typeface="Calibri"/>
                        </a:rPr>
                        <a:t>Country</a:t>
                      </a:r>
                      <a:endParaRPr lang="en-US" sz="1100" b="0" u="none" strike="noStrike">
                        <a:solidFill>
                          <a:srgbClr val="FFFFFF"/>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chemeClr val="dk2"/>
                    </a:solidFill>
                  </a:tcPr>
                </a:tc>
                <a:tc>
                  <a:txBody>
                    <a:bodyPr/>
                    <a:lstStyle/>
                    <a:p>
                      <a:pPr algn="ctr">
                        <a:lnSpc>
                          <a:spcPct val="100000"/>
                        </a:lnSpc>
                        <a:tabLst>
                          <a:tab pos="0" algn="l"/>
                        </a:tabLst>
                      </a:pPr>
                      <a:r>
                        <a:rPr lang="en-US" sz="1100" b="1" u="none" strike="noStrike">
                          <a:solidFill>
                            <a:srgbClr val="FFFFFF"/>
                          </a:solidFill>
                          <a:uFillTx/>
                          <a:latin typeface="Calibri"/>
                          <a:ea typeface="Calibri"/>
                        </a:rPr>
                        <a:t>2024</a:t>
                      </a:r>
                      <a:endParaRPr lang="en-US" sz="1100" b="0" u="none" strike="noStrike">
                        <a:solidFill>
                          <a:srgbClr val="FFFFFF"/>
                        </a:solidFill>
                        <a:uFillTx/>
                        <a:latin typeface="Times New Roman"/>
                      </a:endParaRPr>
                    </a:p>
                    <a:p>
                      <a:pPr algn="ctr">
                        <a:lnSpc>
                          <a:spcPct val="100000"/>
                        </a:lnSpc>
                        <a:tabLst>
                          <a:tab pos="0" algn="l"/>
                        </a:tabLst>
                      </a:pPr>
                      <a:r>
                        <a:rPr lang="en-US" sz="1100" b="1" u="none" strike="noStrike">
                          <a:solidFill>
                            <a:srgbClr val="FFFFFF"/>
                          </a:solidFill>
                          <a:uFillTx/>
                          <a:latin typeface="Calibri"/>
                          <a:ea typeface="Calibri"/>
                        </a:rPr>
                        <a:t>Membership</a:t>
                      </a:r>
                      <a:endParaRPr lang="en-US" sz="1100" b="0" u="none" strike="noStrike">
                        <a:solidFill>
                          <a:srgbClr val="FFFFFF"/>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chemeClr val="dk2"/>
                    </a:solidFill>
                  </a:tcPr>
                </a:tc>
                <a:tc>
                  <a:txBody>
                    <a:bodyPr/>
                    <a:lstStyle/>
                    <a:p>
                      <a:pPr algn="ctr">
                        <a:lnSpc>
                          <a:spcPct val="100000"/>
                        </a:lnSpc>
                        <a:tabLst>
                          <a:tab pos="0" algn="l"/>
                        </a:tabLst>
                      </a:pPr>
                      <a:r>
                        <a:rPr lang="en-US" sz="1100" b="1" u="none" strike="noStrike">
                          <a:solidFill>
                            <a:srgbClr val="FFFFFF"/>
                          </a:solidFill>
                          <a:uFillTx/>
                          <a:latin typeface="Calibri"/>
                          <a:ea typeface="Calibri"/>
                        </a:rPr>
                        <a:t>2014</a:t>
                      </a:r>
                      <a:endParaRPr lang="en-US" sz="1100" b="0" u="none" strike="noStrike">
                        <a:solidFill>
                          <a:srgbClr val="FFFFFF"/>
                        </a:solidFill>
                        <a:uFillTx/>
                        <a:latin typeface="Times New Roman"/>
                      </a:endParaRPr>
                    </a:p>
                    <a:p>
                      <a:pPr algn="ctr">
                        <a:lnSpc>
                          <a:spcPct val="100000"/>
                        </a:lnSpc>
                        <a:tabLst>
                          <a:tab pos="0" algn="l"/>
                        </a:tabLst>
                      </a:pPr>
                      <a:r>
                        <a:rPr lang="en-US" sz="1100" b="1" u="none" strike="noStrike">
                          <a:solidFill>
                            <a:srgbClr val="FFFFFF"/>
                          </a:solidFill>
                          <a:uFillTx/>
                          <a:latin typeface="Calibri"/>
                          <a:ea typeface="Calibri"/>
                        </a:rPr>
                        <a:t>Membership</a:t>
                      </a:r>
                      <a:endParaRPr lang="en-US" sz="1100" b="0" u="none" strike="noStrike">
                        <a:solidFill>
                          <a:srgbClr val="FFFFFF"/>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chemeClr val="dk2"/>
                    </a:solidFill>
                  </a:tcPr>
                </a:tc>
                <a:tc>
                  <a:txBody>
                    <a:bodyPr/>
                    <a:lstStyle/>
                    <a:p>
                      <a:pPr algn="ctr">
                        <a:lnSpc>
                          <a:spcPct val="100000"/>
                        </a:lnSpc>
                        <a:tabLst>
                          <a:tab pos="0" algn="l"/>
                        </a:tabLst>
                      </a:pPr>
                      <a:r>
                        <a:rPr lang="en-US" sz="1100" b="1" u="none" strike="noStrike">
                          <a:solidFill>
                            <a:srgbClr val="FFFFFF"/>
                          </a:solidFill>
                          <a:uFillTx/>
                          <a:latin typeface="Calibri"/>
                          <a:ea typeface="Calibri"/>
                        </a:rPr>
                        <a:t>% Change Since 2014</a:t>
                      </a:r>
                      <a:endParaRPr lang="en-US" sz="1100" b="0" u="none" strike="noStrike">
                        <a:solidFill>
                          <a:srgbClr val="FFFFFF"/>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chemeClr val="dk2"/>
                    </a:solidFill>
                  </a:tcPr>
                </a:tc>
                <a:extLst>
                  <a:ext uri="{0D108BD9-81ED-4DB2-BD59-A6C34878D82A}">
                    <a16:rowId xmlns:a16="http://schemas.microsoft.com/office/drawing/2014/main" val="10000"/>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1</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USA (R1-6)</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156,418</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198,950</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-21.4%</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1"/>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2</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India</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94,541</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48,169</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96.3%</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2"/>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3</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China</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48,868</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13,926</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250.9%</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3"/>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4</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Japan</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14,643</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14,218</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3.0%</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4"/>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5</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Canada</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14,359</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17,848</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-19.5%</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5"/>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6</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United Kingdom</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9,415</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9,749</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-3.4%</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6"/>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7</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Germany</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9,078</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8,111</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11.9%</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7"/>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8</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Tunisia</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7,880</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963</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718.3%</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8"/>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9</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South Korea</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7,728</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5,636</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37.1%</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9"/>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10</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Australia</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7,529</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8,157</a:t>
                      </a:r>
                      <a:endParaRPr lang="en-US" sz="1100" b="0" u="none" strike="noStrike">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-7.7%</a:t>
                      </a:r>
                      <a:endParaRPr lang="en-US" sz="1100" b="0" u="none" strike="noStrike" dirty="0">
                        <a:solidFill>
                          <a:srgbClr val="000000"/>
                        </a:solidFill>
                        <a:uFillTx/>
                        <a:latin typeface="Times New Roman"/>
                      </a:endParaRPr>
                    </a:p>
                  </a:txBody>
                  <a:tcPr marL="9360" marR="936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PlaceHolder 1"/>
          <p:cNvSpPr>
            <a:spLocks noGrp="1"/>
          </p:cNvSpPr>
          <p:nvPr>
            <p:ph type="title"/>
          </p:nvPr>
        </p:nvSpPr>
        <p:spPr>
          <a:xfrm>
            <a:off x="365760" y="218160"/>
            <a:ext cx="7886520" cy="414720"/>
          </a:xfrm>
          <a:prstGeom prst="rect">
            <a:avLst/>
          </a:prstGeom>
          <a:noFill/>
          <a:ln w="0">
            <a:noFill/>
          </a:ln>
        </p:spPr>
        <p:txBody>
          <a:bodyPr lIns="91440" tIns="45720" rIns="91440" bIns="45720" anchor="ctr">
            <a:noAutofit/>
          </a:bodyPr>
          <a:lstStyle/>
          <a:p>
            <a:pPr indent="0">
              <a:lnSpc>
                <a:spcPct val="90000"/>
              </a:lnSpc>
              <a:buNone/>
              <a:tabLst>
                <a:tab pos="0" algn="l"/>
              </a:tabLst>
            </a:pPr>
            <a:r>
              <a:rPr lang="en-US" sz="2550" b="1" u="none" strike="noStrike">
                <a:solidFill>
                  <a:srgbClr val="0066A1"/>
                </a:solidFill>
                <a:uFillTx/>
                <a:latin typeface="Calibri"/>
                <a:ea typeface="Calibri"/>
              </a:rPr>
              <a:t>Top 10 Countries: Higher-Grade IEEE Membership</a:t>
            </a:r>
            <a:endParaRPr lang="en-US" sz="2550" b="0" u="none" strike="noStrike">
              <a:solidFill>
                <a:srgbClr val="000000"/>
              </a:solidFill>
              <a:uFillTx/>
              <a:latin typeface="Arial"/>
            </a:endParaRPr>
          </a:p>
        </p:txBody>
      </p:sp>
      <p:graphicFrame>
        <p:nvGraphicFramePr>
          <p:cNvPr id="540" name="Google Shape;1169;g32cd2ea0715_15_ 2"/>
          <p:cNvGraphicFramePr/>
          <p:nvPr/>
        </p:nvGraphicFramePr>
        <p:xfrm>
          <a:off x="636118" y="802801"/>
          <a:ext cx="7886520" cy="3667317"/>
        </p:xfrm>
        <a:graphic>
          <a:graphicData uri="http://schemas.openxmlformats.org/drawingml/2006/table">
            <a:tbl>
              <a:tblPr/>
              <a:tblGrid>
                <a:gridCol w="662899">
                  <a:extLst>
                    <a:ext uri="{9D8B030D-6E8A-4147-A177-3AD203B41FA5}">
                      <a16:colId xmlns:a16="http://schemas.microsoft.com/office/drawing/2014/main" val="20000"/>
                    </a:ext>
                  </a:extLst>
                </a:gridCol>
                <a:gridCol w="2196010">
                  <a:extLst>
                    <a:ext uri="{9D8B030D-6E8A-4147-A177-3AD203B41FA5}">
                      <a16:colId xmlns:a16="http://schemas.microsoft.com/office/drawing/2014/main" val="20001"/>
                    </a:ext>
                  </a:extLst>
                </a:gridCol>
                <a:gridCol w="1904262">
                  <a:extLst>
                    <a:ext uri="{9D8B030D-6E8A-4147-A177-3AD203B41FA5}">
                      <a16:colId xmlns:a16="http://schemas.microsoft.com/office/drawing/2014/main" val="20002"/>
                    </a:ext>
                  </a:extLst>
                </a:gridCol>
                <a:gridCol w="1724974">
                  <a:extLst>
                    <a:ext uri="{9D8B030D-6E8A-4147-A177-3AD203B41FA5}">
                      <a16:colId xmlns:a16="http://schemas.microsoft.com/office/drawing/2014/main" val="20003"/>
                    </a:ext>
                  </a:extLst>
                </a:gridCol>
                <a:gridCol w="1398375">
                  <a:extLst>
                    <a:ext uri="{9D8B030D-6E8A-4147-A177-3AD203B41FA5}">
                      <a16:colId xmlns:a16="http://schemas.microsoft.com/office/drawing/2014/main" val="20004"/>
                    </a:ext>
                  </a:extLst>
                </a:gridCol>
              </a:tblGrid>
              <a:tr h="551297">
                <a:tc>
                  <a:txBody>
                    <a:bodyPr/>
                    <a:lstStyle/>
                    <a:p>
                      <a:pPr algn="ctr">
                        <a:lnSpc>
                          <a:spcPct val="100000"/>
                        </a:lnSpc>
                        <a:tabLst>
                          <a:tab pos="0" algn="l"/>
                        </a:tabLst>
                      </a:pPr>
                      <a:r>
                        <a:rPr lang="en-US" sz="1100" b="1" u="none" strike="noStrike" dirty="0">
                          <a:solidFill>
                            <a:srgbClr val="FFFFFF"/>
                          </a:solidFill>
                          <a:uFillTx/>
                          <a:latin typeface="Calibri"/>
                          <a:ea typeface="Calibri"/>
                        </a:rPr>
                        <a:t>2024 Rank</a:t>
                      </a:r>
                      <a:endParaRPr lang="en-US" sz="1100" b="0" u="none" strike="noStrike" dirty="0">
                        <a:solidFill>
                          <a:srgbClr val="FFFFFF"/>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chemeClr val="accent1"/>
                    </a:solidFill>
                  </a:tcPr>
                </a:tc>
                <a:tc>
                  <a:txBody>
                    <a:bodyPr/>
                    <a:lstStyle/>
                    <a:p>
                      <a:pPr algn="ctr">
                        <a:lnSpc>
                          <a:spcPct val="100000"/>
                        </a:lnSpc>
                        <a:tabLst>
                          <a:tab pos="0" algn="l"/>
                        </a:tabLst>
                      </a:pPr>
                      <a:r>
                        <a:rPr lang="en-US" sz="1100" b="1" u="none" strike="noStrike">
                          <a:solidFill>
                            <a:srgbClr val="FFFFFF"/>
                          </a:solidFill>
                          <a:uFillTx/>
                          <a:latin typeface="Calibri"/>
                          <a:ea typeface="Calibri"/>
                        </a:rPr>
                        <a:t>Country</a:t>
                      </a:r>
                      <a:endParaRPr lang="en-US" sz="1100" b="0" u="none" strike="noStrike">
                        <a:solidFill>
                          <a:srgbClr val="FFFFFF"/>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chemeClr val="accent1"/>
                    </a:solidFill>
                  </a:tcPr>
                </a:tc>
                <a:tc>
                  <a:txBody>
                    <a:bodyPr/>
                    <a:lstStyle/>
                    <a:p>
                      <a:pPr algn="ctr">
                        <a:lnSpc>
                          <a:spcPct val="100000"/>
                        </a:lnSpc>
                        <a:tabLst>
                          <a:tab pos="0" algn="l"/>
                        </a:tabLst>
                      </a:pPr>
                      <a:r>
                        <a:rPr lang="en-US" sz="1100" b="1" u="none" strike="noStrike">
                          <a:solidFill>
                            <a:srgbClr val="FFFFFF"/>
                          </a:solidFill>
                          <a:uFillTx/>
                          <a:latin typeface="Calibri"/>
                          <a:ea typeface="Calibri"/>
                        </a:rPr>
                        <a:t>2024</a:t>
                      </a:r>
                      <a:endParaRPr lang="en-US" sz="1100" b="0" u="none" strike="noStrike">
                        <a:solidFill>
                          <a:srgbClr val="FFFFFF"/>
                        </a:solidFill>
                        <a:uFillTx/>
                        <a:latin typeface="Times New Roman"/>
                      </a:endParaRPr>
                    </a:p>
                    <a:p>
                      <a:pPr algn="ctr">
                        <a:lnSpc>
                          <a:spcPct val="100000"/>
                        </a:lnSpc>
                        <a:tabLst>
                          <a:tab pos="0" algn="l"/>
                        </a:tabLst>
                      </a:pPr>
                      <a:r>
                        <a:rPr lang="en-US" sz="1100" b="1" u="none" strike="noStrike">
                          <a:solidFill>
                            <a:srgbClr val="FFFFFF"/>
                          </a:solidFill>
                          <a:uFillTx/>
                          <a:latin typeface="Calibri"/>
                          <a:ea typeface="Calibri"/>
                        </a:rPr>
                        <a:t>Membership</a:t>
                      </a:r>
                      <a:endParaRPr lang="en-US" sz="1100" b="0" u="none" strike="noStrike">
                        <a:solidFill>
                          <a:srgbClr val="FFFFFF"/>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chemeClr val="accent1"/>
                    </a:solidFill>
                  </a:tcPr>
                </a:tc>
                <a:tc>
                  <a:txBody>
                    <a:bodyPr/>
                    <a:lstStyle/>
                    <a:p>
                      <a:pPr algn="ctr">
                        <a:lnSpc>
                          <a:spcPct val="100000"/>
                        </a:lnSpc>
                        <a:tabLst>
                          <a:tab pos="0" algn="l"/>
                        </a:tabLst>
                      </a:pPr>
                      <a:r>
                        <a:rPr lang="en-US" sz="1100" b="1" u="none" strike="noStrike">
                          <a:solidFill>
                            <a:srgbClr val="FFFFFF"/>
                          </a:solidFill>
                          <a:uFillTx/>
                          <a:latin typeface="Calibri"/>
                          <a:ea typeface="Calibri"/>
                        </a:rPr>
                        <a:t>2014</a:t>
                      </a:r>
                      <a:endParaRPr lang="en-US" sz="1100" b="0" u="none" strike="noStrike">
                        <a:solidFill>
                          <a:srgbClr val="FFFFFF"/>
                        </a:solidFill>
                        <a:uFillTx/>
                        <a:latin typeface="Times New Roman"/>
                      </a:endParaRPr>
                    </a:p>
                    <a:p>
                      <a:pPr algn="ctr">
                        <a:lnSpc>
                          <a:spcPct val="100000"/>
                        </a:lnSpc>
                        <a:tabLst>
                          <a:tab pos="0" algn="l"/>
                        </a:tabLst>
                      </a:pPr>
                      <a:r>
                        <a:rPr lang="en-US" sz="1100" b="1" u="none" strike="noStrike">
                          <a:solidFill>
                            <a:srgbClr val="FFFFFF"/>
                          </a:solidFill>
                          <a:uFillTx/>
                          <a:latin typeface="Calibri"/>
                          <a:ea typeface="Calibri"/>
                        </a:rPr>
                        <a:t>Membership</a:t>
                      </a:r>
                      <a:endParaRPr lang="en-US" sz="1100" b="0" u="none" strike="noStrike">
                        <a:solidFill>
                          <a:srgbClr val="FFFFFF"/>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chemeClr val="accent1"/>
                    </a:solidFill>
                  </a:tcPr>
                </a:tc>
                <a:tc>
                  <a:txBody>
                    <a:bodyPr/>
                    <a:lstStyle/>
                    <a:p>
                      <a:pPr algn="ctr">
                        <a:lnSpc>
                          <a:spcPct val="100000"/>
                        </a:lnSpc>
                        <a:tabLst>
                          <a:tab pos="0" algn="l"/>
                        </a:tabLst>
                      </a:pPr>
                      <a:r>
                        <a:rPr lang="en-US" sz="1100" b="1" u="none" strike="noStrike">
                          <a:solidFill>
                            <a:srgbClr val="FFFFFF"/>
                          </a:solidFill>
                          <a:uFillTx/>
                          <a:latin typeface="Calibri"/>
                          <a:ea typeface="Calibri"/>
                        </a:rPr>
                        <a:t>% Change Since 2014</a:t>
                      </a:r>
                      <a:endParaRPr lang="en-US" sz="1100" b="0" u="none" strike="noStrike">
                        <a:solidFill>
                          <a:srgbClr val="FFFFFF"/>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chemeClr val="accent1"/>
                    </a:solidFill>
                  </a:tcPr>
                </a:tc>
                <a:extLst>
                  <a:ext uri="{0D108BD9-81ED-4DB2-BD59-A6C34878D82A}">
                    <a16:rowId xmlns:a16="http://schemas.microsoft.com/office/drawing/2014/main" val="10000"/>
                  </a:ext>
                </a:extLst>
              </a:tr>
              <a:tr h="311602">
                <a:tc>
                  <a:txBody>
                    <a:bodyPr/>
                    <a:lstStyle/>
                    <a:p>
                      <a:pPr algn="ctr">
                        <a:lnSpc>
                          <a:spcPct val="100000"/>
                        </a:lnSpc>
                        <a:tabLst>
                          <a:tab pos="0" algn="l"/>
                        </a:tabLst>
                      </a:pPr>
                      <a:r>
                        <a:rPr lang="en-US" sz="1100" b="1" u="none" strike="noStrike" dirty="0">
                          <a:solidFill>
                            <a:srgbClr val="000000"/>
                          </a:solidFill>
                          <a:uFillTx/>
                          <a:latin typeface="Calibri"/>
                          <a:ea typeface="Calibri"/>
                        </a:rPr>
                        <a:t>1</a:t>
                      </a:r>
                      <a:endParaRPr lang="en-US" sz="1100" b="0" u="none" strike="noStrike" dirty="0">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USA (R1-6)</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132,907</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167,576</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-20.7%</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1"/>
                  </a:ext>
                </a:extLst>
              </a:tr>
              <a:tr h="311602">
                <a:tc>
                  <a:txBody>
                    <a:bodyPr/>
                    <a:lstStyle/>
                    <a:p>
                      <a:pPr algn="ctr">
                        <a:lnSpc>
                          <a:spcPct val="100000"/>
                        </a:lnSpc>
                        <a:tabLst>
                          <a:tab pos="0" algn="l"/>
                        </a:tabLst>
                      </a:pPr>
                      <a:r>
                        <a:rPr lang="en-US" sz="1100" b="1" u="none" strike="noStrike" dirty="0">
                          <a:solidFill>
                            <a:srgbClr val="000000"/>
                          </a:solidFill>
                          <a:uFillTx/>
                          <a:latin typeface="Calibri"/>
                          <a:ea typeface="Calibri"/>
                        </a:rPr>
                        <a:t>2</a:t>
                      </a:r>
                      <a:endParaRPr lang="en-US" sz="1100" b="0" u="none" strike="noStrike" dirty="0">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China</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27,449</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9,671</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183.8%</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2"/>
                  </a:ext>
                </a:extLst>
              </a:tr>
              <a:tr h="311602">
                <a:tc>
                  <a:txBody>
                    <a:bodyPr/>
                    <a:lstStyle/>
                    <a:p>
                      <a:pPr algn="ctr">
                        <a:lnSpc>
                          <a:spcPct val="100000"/>
                        </a:lnSpc>
                        <a:tabLst>
                          <a:tab pos="0" algn="l"/>
                        </a:tabLst>
                      </a:pPr>
                      <a:r>
                        <a:rPr lang="en-US" sz="1100" b="1" u="none" strike="noStrike" dirty="0">
                          <a:solidFill>
                            <a:srgbClr val="000000"/>
                          </a:solidFill>
                          <a:uFillTx/>
                          <a:latin typeface="Calibri"/>
                          <a:ea typeface="Calibri"/>
                        </a:rPr>
                        <a:t>3</a:t>
                      </a:r>
                      <a:endParaRPr lang="en-US" sz="1100" b="0" u="none" strike="noStrike" dirty="0">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India</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22,634</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14,418</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57.0%</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3"/>
                  </a:ext>
                </a:extLst>
              </a:tr>
              <a:tr h="311602">
                <a:tc>
                  <a:txBody>
                    <a:bodyPr/>
                    <a:lstStyle/>
                    <a:p>
                      <a:pPr algn="ctr">
                        <a:lnSpc>
                          <a:spcPct val="100000"/>
                        </a:lnSpc>
                        <a:tabLst>
                          <a:tab pos="0" algn="l"/>
                        </a:tabLst>
                      </a:pPr>
                      <a:r>
                        <a:rPr lang="en-US" sz="1100" b="1" u="none" strike="noStrike">
                          <a:solidFill>
                            <a:srgbClr val="000000"/>
                          </a:solidFill>
                          <a:uFillTx/>
                          <a:latin typeface="Calibri"/>
                          <a:ea typeface="Calibri"/>
                        </a:rPr>
                        <a:t>4</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Japan</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12,152</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12,431</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-2.2%</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4"/>
                  </a:ext>
                </a:extLst>
              </a:tr>
              <a:tr h="311602">
                <a:tc>
                  <a:txBody>
                    <a:bodyPr/>
                    <a:lstStyle/>
                    <a:p>
                      <a:pPr algn="ctr">
                        <a:lnSpc>
                          <a:spcPct val="100000"/>
                        </a:lnSpc>
                        <a:tabLst>
                          <a:tab pos="0" algn="l"/>
                        </a:tabLst>
                      </a:pPr>
                      <a:r>
                        <a:rPr lang="en-US" sz="1100" b="1" u="none" strike="noStrike">
                          <a:solidFill>
                            <a:srgbClr val="000000"/>
                          </a:solidFill>
                          <a:uFillTx/>
                          <a:latin typeface="Calibri"/>
                          <a:ea typeface="Calibri"/>
                        </a:rPr>
                        <a:t>5</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Canada</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11,286</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13,780</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-18.1%</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5"/>
                  </a:ext>
                </a:extLst>
              </a:tr>
              <a:tr h="311602">
                <a:tc>
                  <a:txBody>
                    <a:bodyPr/>
                    <a:lstStyle/>
                    <a:p>
                      <a:pPr algn="ctr">
                        <a:lnSpc>
                          <a:spcPct val="100000"/>
                        </a:lnSpc>
                        <a:tabLst>
                          <a:tab pos="0" algn="l"/>
                        </a:tabLst>
                      </a:pPr>
                      <a:r>
                        <a:rPr lang="en-US" sz="1100" b="1" u="none" strike="noStrike">
                          <a:solidFill>
                            <a:srgbClr val="000000"/>
                          </a:solidFill>
                          <a:uFillTx/>
                          <a:latin typeface="Calibri"/>
                          <a:ea typeface="Calibri"/>
                        </a:rPr>
                        <a:t>6</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United Kingdom</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7,390</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7,682</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-3.8%</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6"/>
                  </a:ext>
                </a:extLst>
              </a:tr>
              <a:tr h="311602">
                <a:tc>
                  <a:txBody>
                    <a:bodyPr/>
                    <a:lstStyle/>
                    <a:p>
                      <a:pPr algn="ctr">
                        <a:lnSpc>
                          <a:spcPct val="100000"/>
                        </a:lnSpc>
                        <a:tabLst>
                          <a:tab pos="0" algn="l"/>
                        </a:tabLst>
                      </a:pPr>
                      <a:r>
                        <a:rPr lang="en-US" sz="1100" b="1" u="none" strike="noStrike">
                          <a:solidFill>
                            <a:srgbClr val="000000"/>
                          </a:solidFill>
                          <a:uFillTx/>
                          <a:latin typeface="Calibri"/>
                          <a:ea typeface="Calibri"/>
                        </a:rPr>
                        <a:t>7</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Germany</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6,301</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6,132</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2.8%</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7"/>
                  </a:ext>
                </a:extLst>
              </a:tr>
              <a:tr h="311602">
                <a:tc>
                  <a:txBody>
                    <a:bodyPr/>
                    <a:lstStyle/>
                    <a:p>
                      <a:pPr algn="ctr">
                        <a:lnSpc>
                          <a:spcPct val="100000"/>
                        </a:lnSpc>
                        <a:tabLst>
                          <a:tab pos="0" algn="l"/>
                        </a:tabLst>
                      </a:pPr>
                      <a:r>
                        <a:rPr lang="en-US" sz="1100" b="1" u="none" strike="noStrike">
                          <a:solidFill>
                            <a:srgbClr val="000000"/>
                          </a:solidFill>
                          <a:uFillTx/>
                          <a:latin typeface="Calibri"/>
                          <a:ea typeface="Calibri"/>
                        </a:rPr>
                        <a:t>8</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Australia</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5,925</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6,571</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-9.8%</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8"/>
                  </a:ext>
                </a:extLst>
              </a:tr>
              <a:tr h="311602">
                <a:tc>
                  <a:txBody>
                    <a:bodyPr/>
                    <a:lstStyle/>
                    <a:p>
                      <a:pPr algn="ctr">
                        <a:lnSpc>
                          <a:spcPct val="100000"/>
                        </a:lnSpc>
                        <a:tabLst>
                          <a:tab pos="0" algn="l"/>
                        </a:tabLst>
                      </a:pPr>
                      <a:r>
                        <a:rPr lang="en-US" sz="1100" b="1" u="none" strike="noStrike">
                          <a:solidFill>
                            <a:srgbClr val="000000"/>
                          </a:solidFill>
                          <a:uFillTx/>
                          <a:latin typeface="Calibri"/>
                          <a:ea typeface="Calibri"/>
                        </a:rPr>
                        <a:t>9</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Italy</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4,983</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3,820</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30.4%</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9"/>
                  </a:ext>
                </a:extLst>
              </a:tr>
              <a:tr h="311602">
                <a:tc>
                  <a:txBody>
                    <a:bodyPr/>
                    <a:lstStyle/>
                    <a:p>
                      <a:pPr algn="ctr">
                        <a:lnSpc>
                          <a:spcPct val="100000"/>
                        </a:lnSpc>
                        <a:tabLst>
                          <a:tab pos="0" algn="l"/>
                        </a:tabLst>
                      </a:pPr>
                      <a:r>
                        <a:rPr lang="en-US" sz="1100" b="1" u="none" strike="noStrike">
                          <a:solidFill>
                            <a:srgbClr val="000000"/>
                          </a:solidFill>
                          <a:uFillTx/>
                          <a:latin typeface="Calibri"/>
                          <a:ea typeface="Calibri"/>
                        </a:rPr>
                        <a:t>10</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South Korea</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4,052</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3,279</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23.6%</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10"/>
                  </a:ext>
                </a:extLst>
              </a:tr>
            </a:tbl>
          </a:graphicData>
        </a:graphic>
      </p:graphicFrame>
      <p:sp>
        <p:nvSpPr>
          <p:cNvPr id="541" name="Google Shape;1170;g32cd2ea0715_15_ 2"/>
          <p:cNvSpPr/>
          <p:nvPr/>
        </p:nvSpPr>
        <p:spPr>
          <a:xfrm>
            <a:off x="628560" y="4470120"/>
            <a:ext cx="4057200" cy="3348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en-US" sz="1600" b="0" u="none" strike="noStrike">
                <a:solidFill>
                  <a:srgbClr val="262626"/>
                </a:solidFill>
                <a:uFillTx/>
                <a:latin typeface="Calibri"/>
                <a:ea typeface="Calibri"/>
              </a:rPr>
              <a:t>Data as of 31 December 2024</a:t>
            </a:r>
            <a:endParaRPr lang="en-US" sz="1600" b="0" u="none" strike="noStrike">
              <a:solidFill>
                <a:srgbClr val="000000"/>
              </a:solidFill>
              <a:uFillTx/>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ext Box 11"/>
          <p:cNvSpPr/>
          <p:nvPr/>
        </p:nvSpPr>
        <p:spPr>
          <a:xfrm>
            <a:off x="714240" y="2095928"/>
            <a:ext cx="7885440" cy="67809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457200">
              <a:lnSpc>
                <a:spcPct val="90000"/>
              </a:lnSpc>
              <a:spcBef>
                <a:spcPts val="862"/>
              </a:spcBef>
              <a:spcAft>
                <a:spcPts val="113"/>
              </a:spcAft>
              <a:buClr>
                <a:srgbClr val="0066A1"/>
              </a:buClr>
              <a:tabLst>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4000" b="0" i="1" u="none" strike="noStrike" dirty="0">
                <a:solidFill>
                  <a:srgbClr val="000000"/>
                </a:solidFill>
                <a:uFillTx/>
                <a:latin typeface="Calibri"/>
                <a:ea typeface="ＭＳ Ｐゴシック"/>
              </a:rPr>
              <a:t>What does MGA do?</a:t>
            </a:r>
            <a:endParaRPr lang="en-US" sz="4000" b="0" u="none" strike="noStrike" dirty="0">
              <a:solidFill>
                <a:srgbClr val="000000"/>
              </a:solidFill>
              <a:uFillTx/>
              <a:latin typeface="Arial"/>
            </a:endParaRPr>
          </a:p>
          <a:p>
            <a:pPr algn="ctr" defTabSz="457200">
              <a:lnSpc>
                <a:spcPct val="90000"/>
              </a:lnSpc>
              <a:spcBef>
                <a:spcPts val="862"/>
              </a:spcBef>
              <a:spcAft>
                <a:spcPts val="113"/>
              </a:spcAft>
              <a:tabLst>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endParaRPr lang="en-US" sz="4000" b="0" u="none" strike="noStrike" dirty="0">
              <a:solidFill>
                <a:srgbClr val="000000"/>
              </a:solidFill>
              <a:uFillTx/>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Google Shape;1176;g32cd2ea0715_15_ 2"/>
          <p:cNvSpPr/>
          <p:nvPr/>
        </p:nvSpPr>
        <p:spPr>
          <a:xfrm>
            <a:off x="365760" y="218160"/>
            <a:ext cx="7886160" cy="41472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90000"/>
              </a:lnSpc>
              <a:tabLst>
                <a:tab pos="0" algn="l"/>
              </a:tabLst>
            </a:pPr>
            <a:r>
              <a:rPr lang="en-US" sz="2800" b="1" u="none" strike="noStrike">
                <a:solidFill>
                  <a:srgbClr val="004578"/>
                </a:solidFill>
                <a:uFillTx/>
                <a:latin typeface="Calibri"/>
                <a:ea typeface="Calibri"/>
              </a:rPr>
              <a:t>Top 10 Countries: Total Student Membership</a:t>
            </a:r>
            <a:endParaRPr lang="en-US" sz="2800" b="0" u="none" strike="noStrike">
              <a:solidFill>
                <a:srgbClr val="000000"/>
              </a:solidFill>
              <a:uFillTx/>
              <a:latin typeface="Arial"/>
            </a:endParaRPr>
          </a:p>
        </p:txBody>
      </p:sp>
      <p:graphicFrame>
        <p:nvGraphicFramePr>
          <p:cNvPr id="543" name="Google Shape;1177;g32cd2ea0715_15_ 2"/>
          <p:cNvGraphicFramePr/>
          <p:nvPr/>
        </p:nvGraphicFramePr>
        <p:xfrm>
          <a:off x="620640" y="802800"/>
          <a:ext cx="7902000" cy="3157920"/>
        </p:xfrm>
        <a:graphic>
          <a:graphicData uri="http://schemas.openxmlformats.org/drawingml/2006/table">
            <a:tbl>
              <a:tblPr/>
              <a:tblGrid>
                <a:gridCol w="664200">
                  <a:extLst>
                    <a:ext uri="{9D8B030D-6E8A-4147-A177-3AD203B41FA5}">
                      <a16:colId xmlns:a16="http://schemas.microsoft.com/office/drawing/2014/main" val="20000"/>
                    </a:ext>
                  </a:extLst>
                </a:gridCol>
                <a:gridCol w="2200320">
                  <a:extLst>
                    <a:ext uri="{9D8B030D-6E8A-4147-A177-3AD203B41FA5}">
                      <a16:colId xmlns:a16="http://schemas.microsoft.com/office/drawing/2014/main" val="20001"/>
                    </a:ext>
                  </a:extLst>
                </a:gridCol>
                <a:gridCol w="1908000">
                  <a:extLst>
                    <a:ext uri="{9D8B030D-6E8A-4147-A177-3AD203B41FA5}">
                      <a16:colId xmlns:a16="http://schemas.microsoft.com/office/drawing/2014/main" val="20002"/>
                    </a:ext>
                  </a:extLst>
                </a:gridCol>
                <a:gridCol w="1728360">
                  <a:extLst>
                    <a:ext uri="{9D8B030D-6E8A-4147-A177-3AD203B41FA5}">
                      <a16:colId xmlns:a16="http://schemas.microsoft.com/office/drawing/2014/main" val="20003"/>
                    </a:ext>
                  </a:extLst>
                </a:gridCol>
                <a:gridCol w="1401120">
                  <a:extLst>
                    <a:ext uri="{9D8B030D-6E8A-4147-A177-3AD203B41FA5}">
                      <a16:colId xmlns:a16="http://schemas.microsoft.com/office/drawing/2014/main" val="20004"/>
                    </a:ext>
                  </a:extLst>
                </a:gridCol>
              </a:tblGrid>
              <a:tr h="515520">
                <a:tc>
                  <a:txBody>
                    <a:bodyPr/>
                    <a:lstStyle/>
                    <a:p>
                      <a:pPr algn="ctr">
                        <a:lnSpc>
                          <a:spcPct val="100000"/>
                        </a:lnSpc>
                        <a:tabLst>
                          <a:tab pos="0" algn="l"/>
                        </a:tabLst>
                      </a:pPr>
                      <a:r>
                        <a:rPr lang="en-US" sz="1100" b="1" u="none" strike="noStrike" dirty="0">
                          <a:solidFill>
                            <a:srgbClr val="FFFFFF"/>
                          </a:solidFill>
                          <a:uFillTx/>
                          <a:latin typeface="Calibri"/>
                          <a:ea typeface="Calibri"/>
                        </a:rPr>
                        <a:t>2024 Rank</a:t>
                      </a:r>
                      <a:endParaRPr lang="en-US" sz="1100" b="0" u="none" strike="noStrike" dirty="0">
                        <a:solidFill>
                          <a:srgbClr val="000000"/>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rgbClr val="A8D08C"/>
                    </a:solidFill>
                  </a:tcPr>
                </a:tc>
                <a:tc>
                  <a:txBody>
                    <a:bodyPr/>
                    <a:lstStyle/>
                    <a:p>
                      <a:pPr algn="ctr">
                        <a:lnSpc>
                          <a:spcPct val="100000"/>
                        </a:lnSpc>
                        <a:tabLst>
                          <a:tab pos="0" algn="l"/>
                        </a:tabLst>
                      </a:pPr>
                      <a:r>
                        <a:rPr lang="en-US" sz="1100" b="1" u="none" strike="noStrike">
                          <a:solidFill>
                            <a:srgbClr val="FFFFFF"/>
                          </a:solidFill>
                          <a:uFillTx/>
                          <a:latin typeface="Calibri"/>
                          <a:ea typeface="Calibri"/>
                        </a:rPr>
                        <a:t>Country</a:t>
                      </a:r>
                      <a:endParaRPr lang="en-US" sz="1100" b="0" u="none" strike="noStrike">
                        <a:solidFill>
                          <a:srgbClr val="000000"/>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rgbClr val="A8D08C"/>
                    </a:solidFill>
                  </a:tcPr>
                </a:tc>
                <a:tc>
                  <a:txBody>
                    <a:bodyPr/>
                    <a:lstStyle/>
                    <a:p>
                      <a:pPr algn="ctr">
                        <a:lnSpc>
                          <a:spcPct val="100000"/>
                        </a:lnSpc>
                        <a:tabLst>
                          <a:tab pos="0" algn="l"/>
                        </a:tabLst>
                      </a:pPr>
                      <a:r>
                        <a:rPr lang="en-US" sz="1100" b="1" u="none" strike="noStrike">
                          <a:solidFill>
                            <a:srgbClr val="FFFFFF"/>
                          </a:solidFill>
                          <a:uFillTx/>
                          <a:latin typeface="Calibri"/>
                          <a:ea typeface="Calibri"/>
                        </a:rPr>
                        <a:t>2024</a:t>
                      </a:r>
                      <a:endParaRPr lang="en-US" sz="1100" b="0" u="none" strike="noStrike">
                        <a:solidFill>
                          <a:srgbClr val="000000"/>
                        </a:solidFill>
                        <a:uFillTx/>
                        <a:latin typeface="Times New Roman"/>
                      </a:endParaRPr>
                    </a:p>
                    <a:p>
                      <a:pPr algn="ctr">
                        <a:lnSpc>
                          <a:spcPct val="100000"/>
                        </a:lnSpc>
                        <a:tabLst>
                          <a:tab pos="0" algn="l"/>
                        </a:tabLst>
                      </a:pPr>
                      <a:r>
                        <a:rPr lang="en-US" sz="1100" b="1" u="none" strike="noStrike">
                          <a:solidFill>
                            <a:srgbClr val="FFFFFF"/>
                          </a:solidFill>
                          <a:uFillTx/>
                          <a:latin typeface="Calibri"/>
                          <a:ea typeface="Calibri"/>
                        </a:rPr>
                        <a:t>Membership</a:t>
                      </a:r>
                      <a:endParaRPr lang="en-US" sz="1100" b="0" u="none" strike="noStrike">
                        <a:solidFill>
                          <a:srgbClr val="000000"/>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rgbClr val="A8D08C"/>
                    </a:solidFill>
                  </a:tcPr>
                </a:tc>
                <a:tc>
                  <a:txBody>
                    <a:bodyPr/>
                    <a:lstStyle/>
                    <a:p>
                      <a:pPr algn="ctr">
                        <a:lnSpc>
                          <a:spcPct val="100000"/>
                        </a:lnSpc>
                        <a:tabLst>
                          <a:tab pos="0" algn="l"/>
                        </a:tabLst>
                      </a:pPr>
                      <a:r>
                        <a:rPr lang="en-US" sz="1100" b="1" u="none" strike="noStrike">
                          <a:solidFill>
                            <a:srgbClr val="FFFFFF"/>
                          </a:solidFill>
                          <a:uFillTx/>
                          <a:latin typeface="Calibri"/>
                          <a:ea typeface="Calibri"/>
                        </a:rPr>
                        <a:t>2014</a:t>
                      </a:r>
                      <a:endParaRPr lang="en-US" sz="1100" b="0" u="none" strike="noStrike">
                        <a:solidFill>
                          <a:srgbClr val="000000"/>
                        </a:solidFill>
                        <a:uFillTx/>
                        <a:latin typeface="Times New Roman"/>
                      </a:endParaRPr>
                    </a:p>
                    <a:p>
                      <a:pPr algn="ctr">
                        <a:lnSpc>
                          <a:spcPct val="100000"/>
                        </a:lnSpc>
                        <a:tabLst>
                          <a:tab pos="0" algn="l"/>
                        </a:tabLst>
                      </a:pPr>
                      <a:r>
                        <a:rPr lang="en-US" sz="1100" b="1" u="none" strike="noStrike">
                          <a:solidFill>
                            <a:srgbClr val="FFFFFF"/>
                          </a:solidFill>
                          <a:uFillTx/>
                          <a:latin typeface="Calibri"/>
                          <a:ea typeface="Calibri"/>
                        </a:rPr>
                        <a:t>Membership</a:t>
                      </a:r>
                      <a:endParaRPr lang="en-US" sz="1100" b="0" u="none" strike="noStrike">
                        <a:solidFill>
                          <a:srgbClr val="000000"/>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rgbClr val="A8D08C"/>
                    </a:solidFill>
                  </a:tcPr>
                </a:tc>
                <a:tc>
                  <a:txBody>
                    <a:bodyPr/>
                    <a:lstStyle/>
                    <a:p>
                      <a:pPr algn="ctr">
                        <a:lnSpc>
                          <a:spcPct val="100000"/>
                        </a:lnSpc>
                        <a:tabLst>
                          <a:tab pos="0" algn="l"/>
                        </a:tabLst>
                      </a:pPr>
                      <a:r>
                        <a:rPr lang="en-US" sz="1100" b="1" u="none" strike="noStrike">
                          <a:solidFill>
                            <a:srgbClr val="FFFFFF"/>
                          </a:solidFill>
                          <a:uFillTx/>
                          <a:latin typeface="Calibri"/>
                          <a:ea typeface="Calibri"/>
                        </a:rPr>
                        <a:t>% Change Since 2014</a:t>
                      </a:r>
                      <a:endParaRPr lang="en-US" sz="1100" b="0" u="none" strike="noStrike">
                        <a:solidFill>
                          <a:srgbClr val="000000"/>
                        </a:solidFill>
                        <a:uFillTx/>
                        <a:latin typeface="Times New Roman"/>
                      </a:endParaRPr>
                    </a:p>
                  </a:txBody>
                  <a:tcPr marL="6120" marR="6120" anchor="ctr">
                    <a:lnL w="12240">
                      <a:solidFill>
                        <a:srgbClr val="000000"/>
                      </a:solidFill>
                      <a:prstDash val="solid"/>
                    </a:lnL>
                    <a:lnR w="12240">
                      <a:solidFill>
                        <a:srgbClr val="000000"/>
                      </a:solidFill>
                      <a:prstDash val="solid"/>
                    </a:lnR>
                    <a:lnT w="12240">
                      <a:solidFill>
                        <a:srgbClr val="000000"/>
                      </a:solidFill>
                      <a:prstDash val="solid"/>
                    </a:lnT>
                    <a:lnB w="9360">
                      <a:solidFill>
                        <a:srgbClr val="000000"/>
                      </a:solidFill>
                      <a:prstDash val="solid"/>
                    </a:lnB>
                    <a:solidFill>
                      <a:srgbClr val="A8D08C"/>
                    </a:solidFill>
                  </a:tcPr>
                </a:tc>
                <a:extLst>
                  <a:ext uri="{0D108BD9-81ED-4DB2-BD59-A6C34878D82A}">
                    <a16:rowId xmlns:a16="http://schemas.microsoft.com/office/drawing/2014/main" val="10000"/>
                  </a:ext>
                </a:extLst>
              </a:tr>
              <a:tr h="264240">
                <a:tc>
                  <a:txBody>
                    <a:bodyPr/>
                    <a:lstStyle/>
                    <a:p>
                      <a:pPr algn="ctr">
                        <a:lnSpc>
                          <a:spcPct val="100000"/>
                        </a:lnSpc>
                        <a:tabLst>
                          <a:tab pos="0" algn="l"/>
                        </a:tabLst>
                      </a:pPr>
                      <a:r>
                        <a:rPr lang="en-US" sz="1100" b="1" u="none" strike="noStrike" dirty="0">
                          <a:solidFill>
                            <a:srgbClr val="000000"/>
                          </a:solidFill>
                          <a:uFillTx/>
                          <a:latin typeface="Calibri"/>
                          <a:ea typeface="Calibri"/>
                        </a:rPr>
                        <a:t>1</a:t>
                      </a:r>
                      <a:endParaRPr lang="en-US" sz="1100" b="0" u="none" strike="noStrike" dirty="0">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India</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71,907</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33,751</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113.1%</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1"/>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2</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USA (R1-6)</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23,511</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31,374</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-25.1%</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2"/>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3</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China</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21,419</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4,255</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403.4%</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3"/>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4</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Tunisia</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7,350</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642</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1044.9%</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4"/>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5</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South Korea</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3,676</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2,357</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56.0%</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5"/>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6</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Jordan</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3,165</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755</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319.2%</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6"/>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7</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Sri Lanka</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3,127</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895</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249.4%</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7"/>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8</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Mexico</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3,084</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1,587</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94.3%</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8"/>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9</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Canada</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3,073</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4,068</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-24.5%</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09"/>
                  </a:ext>
                </a:extLst>
              </a:tr>
              <a:tr h="264240">
                <a:tc>
                  <a:txBody>
                    <a:bodyPr/>
                    <a:lstStyle/>
                    <a:p>
                      <a:pPr algn="ctr">
                        <a:lnSpc>
                          <a:spcPct val="100000"/>
                        </a:lnSpc>
                        <a:tabLst>
                          <a:tab pos="0" algn="l"/>
                        </a:tabLst>
                      </a:pPr>
                      <a:r>
                        <a:rPr lang="en-US" sz="1100" b="1" u="none" strike="noStrike">
                          <a:solidFill>
                            <a:srgbClr val="000000"/>
                          </a:solidFill>
                          <a:uFillTx/>
                          <a:latin typeface="Calibri"/>
                          <a:ea typeface="Calibri"/>
                        </a:rPr>
                        <a:t>10</a:t>
                      </a:r>
                      <a:endParaRPr lang="en-US" sz="1100" b="0" u="none" strike="noStrike">
                        <a:solidFill>
                          <a:srgbClr val="000000"/>
                        </a:solidFill>
                        <a:uFillTx/>
                        <a:latin typeface="Times New Roman"/>
                      </a:endParaRPr>
                    </a:p>
                  </a:txBody>
                  <a:tcPr marL="6120" marR="6120" anchor="ctr">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a:solidFill>
                            <a:srgbClr val="000000"/>
                          </a:solidFill>
                          <a:uFillTx/>
                          <a:latin typeface="Calibri"/>
                          <a:ea typeface="Calibri"/>
                        </a:rPr>
                        <a:t>Germany</a:t>
                      </a:r>
                      <a:endParaRPr lang="en-US" sz="1100" b="0" u="none" strike="noStrike">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2,777</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1,979</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tc>
                  <a:txBody>
                    <a:bodyPr/>
                    <a:lstStyle/>
                    <a:p>
                      <a:pPr algn="ctr">
                        <a:lnSpc>
                          <a:spcPct val="100000"/>
                        </a:lnSpc>
                        <a:tabLst>
                          <a:tab pos="0" algn="l"/>
                        </a:tabLst>
                      </a:pPr>
                      <a:r>
                        <a:rPr lang="en-US" sz="1100" b="0" u="none" strike="noStrike" dirty="0">
                          <a:solidFill>
                            <a:srgbClr val="000000"/>
                          </a:solidFill>
                          <a:uFillTx/>
                          <a:latin typeface="Calibri"/>
                          <a:ea typeface="Calibri"/>
                        </a:rPr>
                        <a:t>40.3%</a:t>
                      </a:r>
                      <a:endParaRPr lang="en-US" sz="1100" b="0" u="none" strike="noStrike" dirty="0">
                        <a:solidFill>
                          <a:srgbClr val="000000"/>
                        </a:solidFill>
                        <a:uFillTx/>
                        <a:latin typeface="Times New Roman"/>
                      </a:endParaRPr>
                    </a:p>
                  </a:txBody>
                  <a:tcPr marL="9360" marR="9360" anchor="b">
                    <a:lnL w="9360">
                      <a:solidFill>
                        <a:srgbClr val="000000"/>
                      </a:solidFill>
                      <a:prstDash val="solid"/>
                    </a:lnL>
                    <a:lnR w="9360">
                      <a:solidFill>
                        <a:srgbClr val="000000"/>
                      </a:solidFill>
                      <a:prstDash val="solid"/>
                    </a:lnR>
                    <a:lnT w="9360">
                      <a:solidFill>
                        <a:srgbClr val="000000"/>
                      </a:solidFill>
                      <a:prstDash val="solid"/>
                    </a:lnT>
                    <a:lnB w="9360">
                      <a:solidFill>
                        <a:srgbClr val="000000"/>
                      </a:solidFill>
                      <a:prstDash val="solid"/>
                    </a:lnB>
                    <a:noFill/>
                  </a:tcPr>
                </a:tc>
                <a:extLst>
                  <a:ext uri="{0D108BD9-81ED-4DB2-BD59-A6C34878D82A}">
                    <a16:rowId xmlns:a16="http://schemas.microsoft.com/office/drawing/2014/main" val="10010"/>
                  </a:ext>
                </a:extLst>
              </a:tr>
            </a:tbl>
          </a:graphicData>
        </a:graphic>
      </p:graphicFrame>
      <p:sp>
        <p:nvSpPr>
          <p:cNvPr id="544" name="Google Shape;1178;g32cd2ea0715_15_ 2"/>
          <p:cNvSpPr/>
          <p:nvPr/>
        </p:nvSpPr>
        <p:spPr>
          <a:xfrm>
            <a:off x="628560" y="4470120"/>
            <a:ext cx="4057200" cy="3348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en-US" sz="1600" b="0" u="none" strike="noStrike">
                <a:solidFill>
                  <a:srgbClr val="262626"/>
                </a:solidFill>
                <a:uFillTx/>
                <a:latin typeface="Calibri"/>
                <a:ea typeface="Calibri"/>
              </a:rPr>
              <a:t>Data as of 31 December 2024</a:t>
            </a:r>
            <a:endParaRPr lang="en-US" sz="1600" b="0" u="none" strike="noStrike">
              <a:solidFill>
                <a:srgbClr val="000000"/>
              </a:solidFill>
              <a:uFillTx/>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Text Box 7"/>
          <p:cNvSpPr/>
          <p:nvPr/>
        </p:nvSpPr>
        <p:spPr>
          <a:xfrm>
            <a:off x="628560" y="417600"/>
            <a:ext cx="7885440" cy="41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457200">
              <a:lnSpc>
                <a:spcPct val="90000"/>
              </a:lnSpc>
              <a:spcBef>
                <a:spcPts val="113"/>
              </a:spcBef>
              <a:spcAft>
                <a:spcPts val="113"/>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2600" b="1" u="none" strike="noStrike">
                <a:solidFill>
                  <a:srgbClr val="0066A1"/>
                </a:solidFill>
                <a:uFillTx/>
                <a:latin typeface="Calibri"/>
                <a:ea typeface="ＭＳ Ｐゴシック"/>
              </a:rPr>
              <a:t>Topics for MGA in 2025</a:t>
            </a:r>
            <a:endParaRPr lang="en-US" sz="2600" b="0" u="none" strike="noStrike">
              <a:solidFill>
                <a:srgbClr val="000000"/>
              </a:solidFill>
              <a:uFillTx/>
              <a:latin typeface="Arial"/>
            </a:endParaRPr>
          </a:p>
        </p:txBody>
      </p:sp>
      <p:sp>
        <p:nvSpPr>
          <p:cNvPr id="399" name="Google Shape;612;g31fa7fab1c2_0_0"/>
          <p:cNvSpPr/>
          <p:nvPr/>
        </p:nvSpPr>
        <p:spPr>
          <a:xfrm>
            <a:off x="313560" y="1045440"/>
            <a:ext cx="5393520" cy="358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77500" lnSpcReduction="20000"/>
          </a:bodyPr>
          <a:lstStyle/>
          <a:p>
            <a:pPr marL="289080" indent="-252720" defTabSz="914400">
              <a:lnSpc>
                <a:spcPct val="100000"/>
              </a:lnSpc>
              <a:spcBef>
                <a:spcPts val="145"/>
              </a:spcBef>
              <a:buClr>
                <a:srgbClr val="000000"/>
              </a:buClr>
              <a:buFont typeface="Arial"/>
              <a:buChar char="•"/>
            </a:pPr>
            <a:r>
              <a:rPr lang="en-US" sz="1800" b="0" u="sng" strike="noStrike">
                <a:solidFill>
                  <a:schemeClr val="dk1"/>
                </a:solidFill>
                <a:uFillTx/>
                <a:latin typeface="Calibri"/>
                <a:ea typeface="Calibri"/>
              </a:rPr>
              <a:t>Membership</a:t>
            </a:r>
            <a:endParaRPr lang="en-US" sz="1800" b="0" u="none" strike="noStrike">
              <a:solidFill>
                <a:srgbClr val="000000"/>
              </a:solidFill>
              <a:uFillTx/>
              <a:latin typeface="Arial"/>
            </a:endParaRPr>
          </a:p>
          <a:p>
            <a:pPr marL="914400" lvl="1" indent="-309600" defTabSz="914400">
              <a:lnSpc>
                <a:spcPct val="100000"/>
              </a:lnSpc>
              <a:spcBef>
                <a:spcPts val="145"/>
              </a:spcBef>
              <a:buClr>
                <a:srgbClr val="000000"/>
              </a:buClr>
              <a:buFont typeface="Arial"/>
              <a:buChar char="•"/>
            </a:pPr>
            <a:r>
              <a:rPr lang="en-US" sz="1500" b="0" u="none" strike="noStrike">
                <a:solidFill>
                  <a:schemeClr val="dk1"/>
                </a:solidFill>
                <a:uFillTx/>
                <a:latin typeface="Calibri"/>
                <a:ea typeface="Calibri"/>
              </a:rPr>
              <a:t>Transition of students to industry. Continuation of Catalyst efforts</a:t>
            </a:r>
            <a:endParaRPr lang="en-US" sz="1500" b="0" u="none" strike="noStrike">
              <a:solidFill>
                <a:srgbClr val="000000"/>
              </a:solidFill>
              <a:uFillTx/>
              <a:latin typeface="Arial"/>
            </a:endParaRPr>
          </a:p>
          <a:p>
            <a:pPr marL="914400" lvl="1" indent="-309600" defTabSz="914400">
              <a:lnSpc>
                <a:spcPct val="100000"/>
              </a:lnSpc>
              <a:spcBef>
                <a:spcPts val="145"/>
              </a:spcBef>
              <a:buClr>
                <a:srgbClr val="000000"/>
              </a:buClr>
              <a:buFont typeface="Arial"/>
              <a:buChar char="•"/>
            </a:pPr>
            <a:r>
              <a:rPr lang="en-US" sz="1500" b="0" u="none" strike="noStrike">
                <a:solidFill>
                  <a:schemeClr val="dk1"/>
                </a:solidFill>
                <a:uFillTx/>
                <a:latin typeface="Calibri"/>
                <a:ea typeface="Calibri"/>
              </a:rPr>
              <a:t>Better connection of SBs and students with the rest of IEEE</a:t>
            </a:r>
            <a:endParaRPr lang="en-US" sz="1500" b="0" u="none" strike="noStrike">
              <a:solidFill>
                <a:srgbClr val="000000"/>
              </a:solidFill>
              <a:uFillTx/>
              <a:latin typeface="Arial"/>
            </a:endParaRPr>
          </a:p>
          <a:p>
            <a:pPr marL="914400" lvl="1" indent="-325800" defTabSz="914400">
              <a:lnSpc>
                <a:spcPct val="100000"/>
              </a:lnSpc>
              <a:spcBef>
                <a:spcPts val="145"/>
              </a:spcBef>
              <a:buClr>
                <a:srgbClr val="000000"/>
              </a:buClr>
              <a:buSzPct val="120000"/>
              <a:buFont typeface="Arial"/>
              <a:buChar char="•"/>
            </a:pPr>
            <a:r>
              <a:rPr lang="en-US" sz="1500" b="0" u="none" strike="noStrike">
                <a:solidFill>
                  <a:schemeClr val="dk1"/>
                </a:solidFill>
                <a:uFillTx/>
                <a:latin typeface="Calibri"/>
                <a:ea typeface="Calibri"/>
              </a:rPr>
              <a:t>Focus on industry members</a:t>
            </a:r>
            <a:endParaRPr lang="en-US" sz="1500" b="0" u="none" strike="noStrike">
              <a:solidFill>
                <a:srgbClr val="000000"/>
              </a:solidFill>
              <a:uFillTx/>
              <a:latin typeface="Arial"/>
            </a:endParaRPr>
          </a:p>
          <a:p>
            <a:pPr marL="289080" indent="-252720" defTabSz="914400">
              <a:lnSpc>
                <a:spcPct val="100000"/>
              </a:lnSpc>
              <a:spcBef>
                <a:spcPts val="145"/>
              </a:spcBef>
              <a:buClr>
                <a:srgbClr val="000000"/>
              </a:buClr>
              <a:buFont typeface="Arial"/>
              <a:buChar char="•"/>
            </a:pPr>
            <a:r>
              <a:rPr lang="en-US" sz="1800" b="0" u="sng" strike="noStrike">
                <a:solidFill>
                  <a:schemeClr val="dk1"/>
                </a:solidFill>
                <a:uFillTx/>
                <a:latin typeface="Calibri"/>
                <a:ea typeface="Calibri"/>
              </a:rPr>
              <a:t>GeoUnits</a:t>
            </a:r>
            <a:endParaRPr lang="en-US" sz="1800" b="0" u="none" strike="noStrike">
              <a:solidFill>
                <a:srgbClr val="000000"/>
              </a:solidFill>
              <a:uFillTx/>
              <a:latin typeface="Arial"/>
            </a:endParaRPr>
          </a:p>
          <a:p>
            <a:pPr marL="914400" lvl="1" indent="-309600" defTabSz="914400">
              <a:lnSpc>
                <a:spcPct val="100000"/>
              </a:lnSpc>
              <a:spcBef>
                <a:spcPts val="145"/>
              </a:spcBef>
              <a:buClr>
                <a:srgbClr val="000000"/>
              </a:buClr>
              <a:buFont typeface="Arial"/>
              <a:buChar char="•"/>
            </a:pPr>
            <a:r>
              <a:rPr lang="en-US" sz="1500" b="0" u="none" strike="noStrike">
                <a:solidFill>
                  <a:schemeClr val="dk1"/>
                </a:solidFill>
                <a:uFillTx/>
                <a:latin typeface="Calibri"/>
                <a:ea typeface="Calibri"/>
              </a:rPr>
              <a:t>Assets</a:t>
            </a:r>
            <a:endParaRPr lang="en-US" sz="1500" b="0" u="none" strike="noStrike">
              <a:solidFill>
                <a:srgbClr val="000000"/>
              </a:solidFill>
              <a:uFillTx/>
              <a:latin typeface="Arial"/>
            </a:endParaRPr>
          </a:p>
          <a:p>
            <a:pPr marL="914400" lvl="1" indent="-309600" defTabSz="914400">
              <a:lnSpc>
                <a:spcPct val="100000"/>
              </a:lnSpc>
              <a:spcBef>
                <a:spcPts val="145"/>
              </a:spcBef>
              <a:buClr>
                <a:srgbClr val="000000"/>
              </a:buClr>
              <a:buFont typeface="Arial"/>
              <a:buChar char="•"/>
            </a:pPr>
            <a:r>
              <a:rPr lang="en-US" sz="1500" b="0" u="none" strike="noStrike">
                <a:solidFill>
                  <a:schemeClr val="dk1"/>
                </a:solidFill>
                <a:uFillTx/>
                <a:latin typeface="Calibri"/>
                <a:ea typeface="Calibri"/>
              </a:rPr>
              <a:t>Compliance</a:t>
            </a:r>
            <a:endParaRPr lang="en-US" sz="1500" b="0" u="none" strike="noStrike">
              <a:solidFill>
                <a:srgbClr val="000000"/>
              </a:solidFill>
              <a:uFillTx/>
              <a:latin typeface="Arial"/>
            </a:endParaRPr>
          </a:p>
          <a:p>
            <a:pPr marL="914400" lvl="1" indent="-325800" defTabSz="914400">
              <a:lnSpc>
                <a:spcPct val="100000"/>
              </a:lnSpc>
              <a:spcBef>
                <a:spcPts val="145"/>
              </a:spcBef>
              <a:buClr>
                <a:srgbClr val="000000"/>
              </a:buClr>
              <a:buSzPct val="120000"/>
              <a:buFont typeface="Arial"/>
              <a:buChar char="•"/>
            </a:pPr>
            <a:r>
              <a:rPr lang="en-US" sz="1500" b="0" u="none" strike="noStrike">
                <a:solidFill>
                  <a:schemeClr val="dk1"/>
                </a:solidFill>
                <a:uFillTx/>
                <a:latin typeface="Calibri"/>
                <a:ea typeface="Calibri"/>
              </a:rPr>
              <a:t>Elections</a:t>
            </a:r>
            <a:endParaRPr lang="en-US" sz="1500" b="0" u="none" strike="noStrike">
              <a:solidFill>
                <a:srgbClr val="000000"/>
              </a:solidFill>
              <a:uFillTx/>
              <a:latin typeface="Arial"/>
            </a:endParaRPr>
          </a:p>
          <a:p>
            <a:pPr marL="914400" lvl="1" indent="-325800" defTabSz="914400">
              <a:lnSpc>
                <a:spcPct val="100000"/>
              </a:lnSpc>
              <a:spcBef>
                <a:spcPts val="145"/>
              </a:spcBef>
              <a:buClr>
                <a:srgbClr val="000000"/>
              </a:buClr>
              <a:buSzPct val="120000"/>
              <a:buFont typeface="Arial"/>
              <a:buChar char="•"/>
            </a:pPr>
            <a:r>
              <a:rPr lang="en-US" sz="1500" b="0" u="none" strike="noStrike">
                <a:solidFill>
                  <a:schemeClr val="dk1"/>
                </a:solidFill>
                <a:uFillTx/>
                <a:latin typeface="Calibri"/>
                <a:ea typeface="Calibri"/>
              </a:rPr>
              <a:t>Changes in rebates and dissolutions</a:t>
            </a:r>
            <a:endParaRPr lang="en-US" sz="1500" b="0" u="none" strike="noStrike">
              <a:solidFill>
                <a:srgbClr val="000000"/>
              </a:solidFill>
              <a:uFillTx/>
              <a:latin typeface="Arial"/>
            </a:endParaRPr>
          </a:p>
          <a:p>
            <a:pPr marL="289080" indent="-252720" defTabSz="914400">
              <a:lnSpc>
                <a:spcPct val="100000"/>
              </a:lnSpc>
              <a:spcBef>
                <a:spcPts val="145"/>
              </a:spcBef>
              <a:buClr>
                <a:srgbClr val="000000"/>
              </a:buClr>
              <a:buFont typeface="Arial"/>
              <a:buChar char="•"/>
            </a:pPr>
            <a:r>
              <a:rPr lang="en-US" sz="1800" b="0" u="sng" strike="noStrike">
                <a:solidFill>
                  <a:schemeClr val="dk1"/>
                </a:solidFill>
                <a:uFillTx/>
                <a:latin typeface="Calibri"/>
                <a:ea typeface="Calibri"/>
              </a:rPr>
              <a:t>IEEE</a:t>
            </a:r>
            <a:endParaRPr lang="en-US" sz="1800" b="0" u="none" strike="noStrike">
              <a:solidFill>
                <a:srgbClr val="000000"/>
              </a:solidFill>
              <a:uFillTx/>
              <a:latin typeface="Arial"/>
            </a:endParaRPr>
          </a:p>
          <a:p>
            <a:pPr marL="914400" lvl="1" indent="-309600" defTabSz="914400">
              <a:lnSpc>
                <a:spcPct val="100000"/>
              </a:lnSpc>
              <a:spcBef>
                <a:spcPts val="145"/>
              </a:spcBef>
              <a:buClr>
                <a:srgbClr val="000000"/>
              </a:buClr>
              <a:buFont typeface="Arial"/>
              <a:buChar char="•"/>
            </a:pPr>
            <a:r>
              <a:rPr lang="en-US" sz="1500" b="0" u="none" strike="noStrike">
                <a:solidFill>
                  <a:schemeClr val="dk1"/>
                </a:solidFill>
                <a:uFillTx/>
                <a:latin typeface="Calibri"/>
                <a:ea typeface="Calibri"/>
              </a:rPr>
              <a:t>One IEEE</a:t>
            </a:r>
            <a:endParaRPr lang="en-US" sz="1500" b="0" u="none" strike="noStrike">
              <a:solidFill>
                <a:srgbClr val="000000"/>
              </a:solidFill>
              <a:uFillTx/>
              <a:latin typeface="Arial"/>
            </a:endParaRPr>
          </a:p>
          <a:p>
            <a:pPr marL="914400" lvl="1" indent="-309600" defTabSz="914400">
              <a:lnSpc>
                <a:spcPct val="100000"/>
              </a:lnSpc>
              <a:spcBef>
                <a:spcPts val="145"/>
              </a:spcBef>
              <a:buClr>
                <a:srgbClr val="000000"/>
              </a:buClr>
              <a:buFont typeface="Arial"/>
              <a:buChar char="•"/>
            </a:pPr>
            <a:r>
              <a:rPr lang="en-US" sz="1500" b="0" u="none" strike="noStrike">
                <a:solidFill>
                  <a:schemeClr val="dk1"/>
                </a:solidFill>
                <a:uFillTx/>
                <a:latin typeface="Calibri"/>
                <a:ea typeface="Calibri"/>
              </a:rPr>
              <a:t>New IEEE budget process. Implications for MGA and GeoUnits</a:t>
            </a:r>
            <a:endParaRPr lang="en-US" sz="1500" b="0" u="none" strike="noStrike">
              <a:solidFill>
                <a:srgbClr val="000000"/>
              </a:solidFill>
              <a:uFillTx/>
              <a:latin typeface="Arial"/>
            </a:endParaRPr>
          </a:p>
          <a:p>
            <a:pPr marL="914400" lvl="1" indent="-309600" defTabSz="914400">
              <a:lnSpc>
                <a:spcPct val="100000"/>
              </a:lnSpc>
              <a:spcBef>
                <a:spcPts val="145"/>
              </a:spcBef>
              <a:buClr>
                <a:srgbClr val="000000"/>
              </a:buClr>
              <a:buFont typeface="Arial"/>
              <a:buChar char="•"/>
            </a:pPr>
            <a:r>
              <a:rPr lang="en-US" sz="1500" b="0" u="none" strike="noStrike">
                <a:solidFill>
                  <a:schemeClr val="dk1"/>
                </a:solidFill>
                <a:uFillTx/>
                <a:latin typeface="Calibri"/>
                <a:ea typeface="Calibri"/>
              </a:rPr>
              <a:t>New TSCMO</a:t>
            </a:r>
            <a:endParaRPr lang="en-US" sz="1500" b="0" u="none" strike="noStrike">
              <a:solidFill>
                <a:srgbClr val="000000"/>
              </a:solidFill>
              <a:uFillTx/>
              <a:latin typeface="Arial"/>
            </a:endParaRPr>
          </a:p>
          <a:p>
            <a:pPr marL="289080" indent="-252720" defTabSz="914400">
              <a:lnSpc>
                <a:spcPct val="100000"/>
              </a:lnSpc>
              <a:spcBef>
                <a:spcPts val="145"/>
              </a:spcBef>
              <a:buClr>
                <a:srgbClr val="000000"/>
              </a:buClr>
              <a:buFont typeface="Arial"/>
              <a:buChar char="•"/>
            </a:pPr>
            <a:r>
              <a:rPr lang="en-US" sz="1800" b="0" u="sng" strike="noStrike">
                <a:solidFill>
                  <a:schemeClr val="dk1"/>
                </a:solidFill>
                <a:uFillTx/>
                <a:latin typeface="Calibri"/>
                <a:ea typeface="Calibri"/>
              </a:rPr>
              <a:t>MGA</a:t>
            </a:r>
            <a:endParaRPr lang="en-US" sz="1800" b="0" u="none" strike="noStrike">
              <a:solidFill>
                <a:srgbClr val="000000"/>
              </a:solidFill>
              <a:uFillTx/>
              <a:latin typeface="Arial"/>
            </a:endParaRPr>
          </a:p>
          <a:p>
            <a:pPr marL="914400" lvl="1" indent="-315000" defTabSz="914400">
              <a:lnSpc>
                <a:spcPct val="100000"/>
              </a:lnSpc>
              <a:spcBef>
                <a:spcPts val="145"/>
              </a:spcBef>
              <a:buClr>
                <a:srgbClr val="000000"/>
              </a:buClr>
              <a:buFont typeface="Arial"/>
              <a:buChar char="•"/>
            </a:pPr>
            <a:r>
              <a:rPr lang="en-US" sz="1600" b="0" u="none" strike="noStrike">
                <a:solidFill>
                  <a:schemeClr val="dk1"/>
                </a:solidFill>
                <a:uFillTx/>
                <a:latin typeface="Calibri"/>
                <a:ea typeface="Calibri"/>
              </a:rPr>
              <a:t>More data-based decisions</a:t>
            </a:r>
            <a:endParaRPr lang="en-US" sz="1600" b="0" u="none" strike="noStrike">
              <a:solidFill>
                <a:srgbClr val="000000"/>
              </a:solidFill>
              <a:uFillTx/>
              <a:latin typeface="Arial"/>
            </a:endParaRPr>
          </a:p>
          <a:p>
            <a:pPr marL="914400" lvl="1" indent="-315000" defTabSz="914400">
              <a:lnSpc>
                <a:spcPct val="100000"/>
              </a:lnSpc>
              <a:spcBef>
                <a:spcPts val="145"/>
              </a:spcBef>
              <a:buClr>
                <a:srgbClr val="000000"/>
              </a:buClr>
              <a:buFont typeface="Arial"/>
              <a:buChar char="•"/>
            </a:pPr>
            <a:r>
              <a:rPr lang="en-US" sz="1600" b="0" u="none" strike="noStrike">
                <a:solidFill>
                  <a:schemeClr val="dk1"/>
                </a:solidFill>
                <a:uFillTx/>
                <a:latin typeface="Calibri"/>
                <a:ea typeface="Calibri"/>
              </a:rPr>
              <a:t>Improve diversity in awards and nominations</a:t>
            </a:r>
            <a:endParaRPr lang="en-US" sz="1600" b="0" u="none" strike="noStrike">
              <a:solidFill>
                <a:srgbClr val="000000"/>
              </a:solidFill>
              <a:uFillTx/>
              <a:latin typeface="Arial"/>
            </a:endParaRPr>
          </a:p>
          <a:p>
            <a:pPr marL="914400" lvl="1" indent="-315000" defTabSz="914400">
              <a:lnSpc>
                <a:spcPct val="100000"/>
              </a:lnSpc>
              <a:spcBef>
                <a:spcPts val="145"/>
              </a:spcBef>
              <a:buClr>
                <a:srgbClr val="000000"/>
              </a:buClr>
              <a:buFont typeface="Arial"/>
              <a:buChar char="•"/>
            </a:pPr>
            <a:r>
              <a:rPr lang="en-US" sz="1600" b="0" u="none" strike="noStrike">
                <a:solidFill>
                  <a:schemeClr val="dk1"/>
                </a:solidFill>
                <a:uFillTx/>
                <a:latin typeface="Calibri"/>
                <a:ea typeface="Calibri"/>
              </a:rPr>
              <a:t>More training, onboarding of volunteers. Involvement of MGA representatives</a:t>
            </a:r>
            <a:endParaRPr lang="en-US" sz="1600" b="0" u="none" strike="noStrike">
              <a:solidFill>
                <a:srgbClr val="000000"/>
              </a:solidFill>
              <a:uFillTx/>
              <a:latin typeface="Arial"/>
            </a:endParaRPr>
          </a:p>
          <a:p>
            <a:pPr marL="914400" lvl="1" indent="-315000" defTabSz="914400">
              <a:lnSpc>
                <a:spcPct val="100000"/>
              </a:lnSpc>
              <a:spcBef>
                <a:spcPts val="145"/>
              </a:spcBef>
              <a:buClr>
                <a:srgbClr val="000000"/>
              </a:buClr>
              <a:buFont typeface="Arial"/>
              <a:buChar char="•"/>
            </a:pPr>
            <a:r>
              <a:rPr lang="en-US" sz="1600" b="0" u="none" strike="noStrike">
                <a:solidFill>
                  <a:schemeClr val="dk1"/>
                </a:solidFill>
                <a:uFillTx/>
                <a:latin typeface="Calibri"/>
                <a:ea typeface="Calibri"/>
              </a:rPr>
              <a:t>Compliance and removal process. Disciplinary lists</a:t>
            </a:r>
            <a:endParaRPr lang="en-US" sz="1600" b="0" u="none" strike="noStrike">
              <a:solidFill>
                <a:srgbClr val="000000"/>
              </a:solidFill>
              <a:uFillTx/>
              <a:latin typeface="Arial"/>
            </a:endParaRPr>
          </a:p>
          <a:p>
            <a:pPr marL="914400" lvl="1" indent="-315000" defTabSz="914400">
              <a:lnSpc>
                <a:spcPct val="100000"/>
              </a:lnSpc>
              <a:spcBef>
                <a:spcPts val="145"/>
              </a:spcBef>
              <a:buClr>
                <a:srgbClr val="000000"/>
              </a:buClr>
              <a:buFont typeface="Arial"/>
              <a:buChar char="•"/>
            </a:pPr>
            <a:r>
              <a:rPr lang="en-US" sz="1600" b="0" u="none" strike="noStrike">
                <a:solidFill>
                  <a:schemeClr val="dk1"/>
                </a:solidFill>
                <a:uFillTx/>
                <a:latin typeface="Calibri"/>
                <a:ea typeface="Calibri"/>
              </a:rPr>
              <a:t>Deploy a committee review process</a:t>
            </a:r>
            <a:endParaRPr lang="en-US" sz="1600" b="0" u="none" strike="noStrike">
              <a:solidFill>
                <a:srgbClr val="000000"/>
              </a:solidFill>
              <a:uFillTx/>
              <a:latin typeface="Arial"/>
            </a:endParaRPr>
          </a:p>
        </p:txBody>
      </p:sp>
      <p:sp>
        <p:nvSpPr>
          <p:cNvPr id="400" name="Google Shape;615;g31fa7fab1c2_0_0"/>
          <p:cNvSpPr/>
          <p:nvPr/>
        </p:nvSpPr>
        <p:spPr>
          <a:xfrm>
            <a:off x="5860800" y="3183480"/>
            <a:ext cx="2952000" cy="1135800"/>
          </a:xfrm>
          <a:prstGeom prst="rect">
            <a:avLst/>
          </a:prstGeom>
          <a:solidFill>
            <a:srgbClr val="D8E2F3"/>
          </a:solidFill>
          <a:ln w="9525">
            <a:solidFill>
              <a:srgbClr val="002D5B"/>
            </a:solidFill>
            <a:round/>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noAutofit/>
          </a:bodyPr>
          <a:lstStyle/>
          <a:p>
            <a:pPr defTabSz="914400">
              <a:lnSpc>
                <a:spcPct val="100000"/>
              </a:lnSpc>
              <a:tabLst>
                <a:tab pos="0" algn="l"/>
              </a:tabLst>
            </a:pPr>
            <a:r>
              <a:rPr lang="en-US" sz="1500" b="0" u="sng" strike="noStrike">
                <a:solidFill>
                  <a:schemeClr val="dk1"/>
                </a:solidFill>
                <a:uFillTx/>
                <a:latin typeface="Calibri"/>
                <a:ea typeface="Calibri"/>
              </a:rPr>
              <a:t>2025 MGA AdHoc Committees</a:t>
            </a:r>
            <a:endParaRPr lang="en-US" sz="1500" b="0" u="none" strike="noStrike">
              <a:solidFill>
                <a:srgbClr val="000000"/>
              </a:solidFill>
              <a:uFillTx/>
              <a:latin typeface="Arial"/>
            </a:endParaRPr>
          </a:p>
          <a:p>
            <a:pPr marL="457200" indent="-324000" defTabSz="914400">
              <a:lnSpc>
                <a:spcPct val="100000"/>
              </a:lnSpc>
              <a:buClr>
                <a:srgbClr val="000000"/>
              </a:buClr>
              <a:buFont typeface="Calibri"/>
              <a:buChar char="●"/>
              <a:tabLst>
                <a:tab pos="0" algn="l"/>
              </a:tabLst>
            </a:pPr>
            <a:r>
              <a:rPr lang="en-US" sz="1500" b="0" u="none" strike="noStrike">
                <a:solidFill>
                  <a:schemeClr val="dk1"/>
                </a:solidFill>
                <a:uFillTx/>
                <a:latin typeface="Calibri"/>
                <a:ea typeface="Calibri"/>
              </a:rPr>
              <a:t>Governance</a:t>
            </a:r>
            <a:endParaRPr lang="en-US" sz="1500" b="0" u="none" strike="noStrike">
              <a:solidFill>
                <a:srgbClr val="000000"/>
              </a:solidFill>
              <a:uFillTx/>
              <a:latin typeface="Arial"/>
            </a:endParaRPr>
          </a:p>
          <a:p>
            <a:pPr marL="457200" indent="-324000" defTabSz="914400">
              <a:lnSpc>
                <a:spcPct val="100000"/>
              </a:lnSpc>
              <a:buClr>
                <a:srgbClr val="000000"/>
              </a:buClr>
              <a:buFont typeface="Calibri"/>
              <a:buChar char="●"/>
              <a:tabLst>
                <a:tab pos="0" algn="l"/>
              </a:tabLst>
            </a:pPr>
            <a:r>
              <a:rPr lang="en-US" sz="1500" b="0" u="none" strike="noStrike">
                <a:solidFill>
                  <a:schemeClr val="dk1"/>
                </a:solidFill>
                <a:uFillTx/>
                <a:latin typeface="Calibri"/>
                <a:ea typeface="Calibri"/>
              </a:rPr>
              <a:t>Reaching new audiences</a:t>
            </a:r>
            <a:endParaRPr lang="en-US" sz="1500" b="0" u="none" strike="noStrike">
              <a:solidFill>
                <a:srgbClr val="000000"/>
              </a:solidFill>
              <a:uFillTx/>
              <a:latin typeface="Arial"/>
            </a:endParaRPr>
          </a:p>
          <a:p>
            <a:pPr marL="457200" indent="-324000" defTabSz="914400">
              <a:lnSpc>
                <a:spcPct val="100000"/>
              </a:lnSpc>
              <a:buClr>
                <a:srgbClr val="000000"/>
              </a:buClr>
              <a:buFont typeface="Calibri"/>
              <a:buChar char="●"/>
              <a:tabLst>
                <a:tab pos="0" algn="l"/>
              </a:tabLst>
            </a:pPr>
            <a:r>
              <a:rPr lang="en-US" sz="1500" b="0" u="none" strike="noStrike">
                <a:solidFill>
                  <a:schemeClr val="dk1"/>
                </a:solidFill>
                <a:uFillTx/>
                <a:latin typeface="Calibri"/>
                <a:ea typeface="Calibri"/>
              </a:rPr>
              <a:t>Conferences</a:t>
            </a:r>
            <a:endParaRPr lang="en-US" sz="1500" b="0" u="none" strike="noStrike">
              <a:solidFill>
                <a:srgbClr val="000000"/>
              </a:solidFill>
              <a:uFillTx/>
              <a:latin typeface="Arial"/>
            </a:endParaRPr>
          </a:p>
        </p:txBody>
      </p:sp>
      <p:sp>
        <p:nvSpPr>
          <p:cNvPr id="401" name="Google Shape;616;g31fa7fab1c2_0_0"/>
          <p:cNvSpPr/>
          <p:nvPr/>
        </p:nvSpPr>
        <p:spPr>
          <a:xfrm>
            <a:off x="5860800" y="1045440"/>
            <a:ext cx="2904480" cy="1838520"/>
          </a:xfrm>
          <a:prstGeom prst="rect">
            <a:avLst/>
          </a:prstGeom>
          <a:solidFill>
            <a:srgbClr val="D9EAD3"/>
          </a:solidFill>
          <a:ln w="9360">
            <a:solidFill>
              <a:srgbClr val="274E13"/>
            </a:solidFill>
            <a:round/>
          </a:ln>
          <a:effectLst>
            <a:outerShdw blurRad="57240" dist="19080" dir="5400000" rotWithShape="0">
              <a:srgbClr val="000000">
                <a:alpha val="50000"/>
              </a:srgbClr>
            </a:outerShdw>
          </a:effectLst>
        </p:spPr>
        <p:style>
          <a:lnRef idx="0">
            <a:scrgbClr r="0" g="0" b="0"/>
          </a:lnRef>
          <a:fillRef idx="0">
            <a:scrgbClr r="0" g="0" b="0"/>
          </a:fillRef>
          <a:effectRef idx="0">
            <a:scrgbClr r="0" g="0" b="0"/>
          </a:effectRef>
          <a:fontRef idx="minor"/>
        </p:style>
        <p:txBody>
          <a:bodyPr lIns="90000" tIns="45000" rIns="90000" bIns="45000" anchor="t">
            <a:normAutofit fontScale="92500" lnSpcReduction="19999"/>
          </a:bodyPr>
          <a:lstStyle/>
          <a:p>
            <a:pPr defTabSz="914400">
              <a:lnSpc>
                <a:spcPct val="100000"/>
              </a:lnSpc>
              <a:tabLst>
                <a:tab pos="0" algn="l"/>
              </a:tabLst>
            </a:pPr>
            <a:r>
              <a:rPr lang="en-US" sz="1800" b="0" u="sng" strike="noStrike">
                <a:solidFill>
                  <a:schemeClr val="dk1"/>
                </a:solidFill>
                <a:uFillTx/>
                <a:latin typeface="Calibri"/>
                <a:ea typeface="Calibri"/>
              </a:rPr>
              <a:t>Events</a:t>
            </a:r>
            <a:endParaRPr lang="en-US" sz="1800" b="0" u="none" strike="noStrike">
              <a:solidFill>
                <a:srgbClr val="000000"/>
              </a:solidFill>
              <a:uFillTx/>
              <a:latin typeface="Arial"/>
            </a:endParaRPr>
          </a:p>
          <a:p>
            <a:pPr marL="457200" indent="-322560" defTabSz="914400">
              <a:lnSpc>
                <a:spcPct val="100000"/>
              </a:lnSpc>
              <a:buClr>
                <a:srgbClr val="000000"/>
              </a:buClr>
              <a:buFont typeface="Arial"/>
              <a:buChar char="•"/>
              <a:tabLst>
                <a:tab pos="0" algn="l"/>
              </a:tabLst>
            </a:pPr>
            <a:r>
              <a:rPr lang="en-US" sz="1600" b="0" u="none" strike="noStrike">
                <a:solidFill>
                  <a:schemeClr val="dk1"/>
                </a:solidFill>
                <a:uFillTx/>
                <a:latin typeface="Calibri"/>
                <a:ea typeface="Calibri"/>
              </a:rPr>
              <a:t>Road to Sections Congress 2026. Event in 2025</a:t>
            </a:r>
            <a:endParaRPr lang="en-US" sz="1600" b="0" u="none" strike="noStrike">
              <a:solidFill>
                <a:srgbClr val="000000"/>
              </a:solidFill>
              <a:uFillTx/>
              <a:latin typeface="Arial"/>
            </a:endParaRPr>
          </a:p>
          <a:p>
            <a:pPr marL="457200" indent="-322560" defTabSz="914400">
              <a:lnSpc>
                <a:spcPct val="100000"/>
              </a:lnSpc>
              <a:buClr>
                <a:srgbClr val="000000"/>
              </a:buClr>
              <a:buFont typeface="Arial"/>
              <a:buChar char="•"/>
              <a:tabLst>
                <a:tab pos="0" algn="l"/>
              </a:tabLst>
            </a:pPr>
            <a:r>
              <a:rPr lang="en-US" sz="1600" b="0" u="none" strike="noStrike">
                <a:solidFill>
                  <a:schemeClr val="dk1"/>
                </a:solidFill>
                <a:uFillTx/>
                <a:latin typeface="Calibri"/>
                <a:ea typeface="Calibri"/>
              </a:rPr>
              <a:t>Returning of WIE ILC</a:t>
            </a:r>
            <a:endParaRPr lang="en-US" sz="1600" b="0" u="none" strike="noStrike">
              <a:solidFill>
                <a:srgbClr val="000000"/>
              </a:solidFill>
              <a:uFillTx/>
              <a:latin typeface="Arial"/>
            </a:endParaRPr>
          </a:p>
          <a:p>
            <a:pPr marL="457200" indent="-322560" defTabSz="914400">
              <a:lnSpc>
                <a:spcPct val="100000"/>
              </a:lnSpc>
              <a:buClr>
                <a:srgbClr val="000000"/>
              </a:buClr>
              <a:buFont typeface="Arial"/>
              <a:buChar char="•"/>
              <a:tabLst>
                <a:tab pos="0" algn="l"/>
              </a:tabLst>
            </a:pPr>
            <a:r>
              <a:rPr lang="en-US" sz="1600" b="0" u="none" strike="noStrike">
                <a:solidFill>
                  <a:schemeClr val="dk1"/>
                </a:solidFill>
                <a:uFillTx/>
                <a:latin typeface="Calibri"/>
                <a:ea typeface="Calibri"/>
              </a:rPr>
              <a:t>2nd LM Conference</a:t>
            </a:r>
            <a:endParaRPr lang="en-US" sz="1600" b="0" u="none" strike="noStrike">
              <a:solidFill>
                <a:srgbClr val="000000"/>
              </a:solidFill>
              <a:uFillTx/>
              <a:latin typeface="Arial"/>
            </a:endParaRPr>
          </a:p>
          <a:p>
            <a:pPr marL="457200" indent="-322560" defTabSz="914400">
              <a:lnSpc>
                <a:spcPct val="100000"/>
              </a:lnSpc>
              <a:buClr>
                <a:srgbClr val="000000"/>
              </a:buClr>
              <a:buFont typeface="Arial"/>
              <a:buChar char="•"/>
              <a:tabLst>
                <a:tab pos="0" algn="l"/>
              </a:tabLst>
            </a:pPr>
            <a:r>
              <a:rPr lang="en-US" sz="1600" b="0" u="none" strike="noStrike">
                <a:solidFill>
                  <a:schemeClr val="dk1"/>
                </a:solidFill>
                <a:uFillTx/>
                <a:latin typeface="Calibri"/>
                <a:ea typeface="Calibri"/>
              </a:rPr>
              <a:t>Mini-series</a:t>
            </a:r>
            <a:endParaRPr lang="en-US" sz="1600" b="0" u="none" strike="noStrike">
              <a:solidFill>
                <a:srgbClr val="000000"/>
              </a:solidFill>
              <a:uFillTx/>
              <a:latin typeface="Arial"/>
            </a:endParaRPr>
          </a:p>
          <a:p>
            <a:pPr marL="457200" indent="-322560" defTabSz="914400">
              <a:lnSpc>
                <a:spcPct val="100000"/>
              </a:lnSpc>
              <a:buClr>
                <a:srgbClr val="000000"/>
              </a:buClr>
              <a:buFont typeface="Arial"/>
              <a:buChar char="•"/>
              <a:tabLst>
                <a:tab pos="0" algn="l"/>
              </a:tabLst>
            </a:pPr>
            <a:r>
              <a:rPr lang="en-US" sz="1600" b="0" u="none" strike="noStrike">
                <a:solidFill>
                  <a:schemeClr val="dk1"/>
                </a:solidFill>
                <a:uFillTx/>
                <a:latin typeface="Calibri"/>
                <a:ea typeface="Calibri"/>
              </a:rPr>
              <a:t>Joint SAC/WIE/YP/LM meeting</a:t>
            </a:r>
            <a:endParaRPr lang="en-US" sz="1600" b="0" u="none" strike="noStrike">
              <a:solidFill>
                <a:srgbClr val="000000"/>
              </a:solidFill>
              <a:uFillTx/>
              <a:latin typeface="Arial"/>
            </a:endParaRPr>
          </a:p>
          <a:p>
            <a:pPr marL="457200" indent="-322560" defTabSz="914400">
              <a:lnSpc>
                <a:spcPct val="100000"/>
              </a:lnSpc>
              <a:buClr>
                <a:srgbClr val="000000"/>
              </a:buClr>
              <a:buFont typeface="Arial"/>
              <a:buChar char="•"/>
              <a:tabLst>
                <a:tab pos="0" algn="l"/>
              </a:tabLst>
            </a:pPr>
            <a:r>
              <a:rPr lang="en-US" sz="1600" b="0" u="none" strike="noStrike">
                <a:solidFill>
                  <a:schemeClr val="dk1"/>
                </a:solidFill>
                <a:uFillTx/>
                <a:latin typeface="Calibri"/>
                <a:ea typeface="Calibri"/>
              </a:rPr>
              <a:t>CleanTech summit</a:t>
            </a:r>
            <a:endParaRPr lang="en-US" sz="1600" b="0" u="none" strike="noStrike">
              <a:solidFill>
                <a:srgbClr val="000000"/>
              </a:solidFill>
              <a:uFillTx/>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 name="Text Box 4"/>
          <p:cNvSpPr/>
          <p:nvPr/>
        </p:nvSpPr>
        <p:spPr>
          <a:xfrm>
            <a:off x="628560" y="417600"/>
            <a:ext cx="7885440" cy="41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457200">
              <a:lnSpc>
                <a:spcPct val="90000"/>
              </a:lnSpc>
              <a:spcBef>
                <a:spcPts val="113"/>
              </a:spcBef>
              <a:spcAft>
                <a:spcPts val="113"/>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2600" b="1" u="none" strike="noStrike">
                <a:solidFill>
                  <a:srgbClr val="0066A1"/>
                </a:solidFill>
                <a:uFillTx/>
                <a:latin typeface="Calibri"/>
                <a:ea typeface="ＭＳ Ｐゴシック"/>
              </a:rPr>
              <a:t>MGA Strategic Plan</a:t>
            </a:r>
            <a:endParaRPr lang="en-US" sz="2600" b="0" u="none" strike="noStrike">
              <a:solidFill>
                <a:srgbClr val="000000"/>
              </a:solidFill>
              <a:uFillTx/>
              <a:latin typeface="Arial"/>
            </a:endParaRPr>
          </a:p>
        </p:txBody>
      </p:sp>
      <p:pic>
        <p:nvPicPr>
          <p:cNvPr id="336" name="Google Shape;229;g31fbf76fcfe_1_189"/>
          <p:cNvPicPr/>
          <p:nvPr/>
        </p:nvPicPr>
        <p:blipFill>
          <a:blip r:embed="rId3"/>
          <a:stretch/>
        </p:blipFill>
        <p:spPr>
          <a:xfrm>
            <a:off x="360" y="40680"/>
            <a:ext cx="9142920" cy="510012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Picture 314"/>
          <p:cNvPicPr/>
          <p:nvPr/>
        </p:nvPicPr>
        <p:blipFill>
          <a:blip r:embed="rId3"/>
          <a:stretch/>
        </p:blipFill>
        <p:spPr>
          <a:xfrm>
            <a:off x="0" y="0"/>
            <a:ext cx="9140400" cy="5145088"/>
          </a:xfrm>
          <a:prstGeom prst="rect">
            <a:avLst/>
          </a:prstGeom>
          <a:noFill/>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g2d8a666d916_0_11"/>
          <p:cNvPicPr preferRelativeResize="0"/>
          <p:nvPr/>
        </p:nvPicPr>
        <p:blipFill rotWithShape="1">
          <a:blip r:embed="rId3">
            <a:alphaModFix/>
          </a:blip>
          <a:srcRect/>
          <a:stretch/>
        </p:blipFill>
        <p:spPr>
          <a:xfrm>
            <a:off x="611868" y="1300338"/>
            <a:ext cx="1499344" cy="618488"/>
          </a:xfrm>
          <a:prstGeom prst="rect">
            <a:avLst/>
          </a:prstGeom>
          <a:noFill/>
          <a:ln>
            <a:noFill/>
          </a:ln>
        </p:spPr>
      </p:pic>
      <p:cxnSp>
        <p:nvCxnSpPr>
          <p:cNvPr id="775" name="Google Shape;775;g2d8a666d916_0_11"/>
          <p:cNvCxnSpPr/>
          <p:nvPr/>
        </p:nvCxnSpPr>
        <p:spPr>
          <a:xfrm>
            <a:off x="4572000" y="1058294"/>
            <a:ext cx="0" cy="3199500"/>
          </a:xfrm>
          <a:prstGeom prst="straightConnector1">
            <a:avLst/>
          </a:prstGeom>
          <a:noFill/>
          <a:ln w="9525" cap="flat" cmpd="sng">
            <a:solidFill>
              <a:schemeClr val="dk2"/>
            </a:solidFill>
            <a:prstDash val="solid"/>
            <a:round/>
            <a:headEnd type="none" w="sm" len="sm"/>
            <a:tailEnd type="none" w="sm" len="sm"/>
          </a:ln>
        </p:spPr>
      </p:cxnSp>
      <p:cxnSp>
        <p:nvCxnSpPr>
          <p:cNvPr id="776" name="Google Shape;776;g2d8a666d916_0_11"/>
          <p:cNvCxnSpPr/>
          <p:nvPr/>
        </p:nvCxnSpPr>
        <p:spPr>
          <a:xfrm>
            <a:off x="645413" y="2619607"/>
            <a:ext cx="7853175" cy="0"/>
          </a:xfrm>
          <a:prstGeom prst="straightConnector1">
            <a:avLst/>
          </a:prstGeom>
          <a:noFill/>
          <a:ln w="9525" cap="flat" cmpd="sng">
            <a:solidFill>
              <a:schemeClr val="dk2"/>
            </a:solidFill>
            <a:prstDash val="solid"/>
            <a:round/>
            <a:headEnd type="none" w="sm" len="sm"/>
            <a:tailEnd type="none" w="sm" len="sm"/>
          </a:ln>
        </p:spPr>
      </p:cxnSp>
      <p:sp>
        <p:nvSpPr>
          <p:cNvPr id="777" name="Google Shape;777;g2d8a666d916_0_11"/>
          <p:cNvSpPr txBox="1">
            <a:spLocks noGrp="1"/>
          </p:cNvSpPr>
          <p:nvPr>
            <p:ph type="title"/>
          </p:nvPr>
        </p:nvSpPr>
        <p:spPr>
          <a:xfrm>
            <a:off x="198188" y="248125"/>
            <a:ext cx="8790525" cy="414900"/>
          </a:xfrm>
          <a:prstGeom prst="rect">
            <a:avLst/>
          </a:prstGeom>
          <a:noFill/>
          <a:ln>
            <a:noFill/>
          </a:ln>
        </p:spPr>
        <p:txBody>
          <a:bodyPr spcFirstLastPara="1" wrap="square" lIns="68569" tIns="34275" rIns="68569" bIns="34275" anchor="ctr" anchorCtr="0">
            <a:noAutofit/>
          </a:bodyPr>
          <a:lstStyle/>
          <a:p>
            <a:pPr algn="ctr">
              <a:buClr>
                <a:schemeClr val="dk1"/>
              </a:buClr>
              <a:buSzPts val="3960"/>
            </a:pPr>
            <a:r>
              <a:rPr lang="en-US" sz="2519" b="1">
                <a:solidFill>
                  <a:srgbClr val="1F3864"/>
                </a:solidFill>
                <a:latin typeface="Calibri"/>
                <a:ea typeface="Calibri"/>
                <a:cs typeface="Calibri"/>
                <a:sym typeface="Calibri"/>
              </a:rPr>
              <a:t>IEEE Affinity Groups @ 31 December 2024</a:t>
            </a:r>
            <a:endParaRPr sz="2519" b="1">
              <a:solidFill>
                <a:srgbClr val="1F3864"/>
              </a:solidFill>
              <a:latin typeface="Calibri"/>
              <a:ea typeface="Calibri"/>
              <a:cs typeface="Calibri"/>
              <a:sym typeface="Calibri"/>
            </a:endParaRPr>
          </a:p>
        </p:txBody>
      </p:sp>
      <p:sp>
        <p:nvSpPr>
          <p:cNvPr id="778" name="Google Shape;778;g2d8a666d916_0_11"/>
          <p:cNvSpPr txBox="1"/>
          <p:nvPr/>
        </p:nvSpPr>
        <p:spPr>
          <a:xfrm>
            <a:off x="1969575" y="1090900"/>
            <a:ext cx="2333025" cy="1292631"/>
          </a:xfrm>
          <a:prstGeom prst="rect">
            <a:avLst/>
          </a:prstGeom>
          <a:noFill/>
          <a:ln>
            <a:noFill/>
          </a:ln>
        </p:spPr>
        <p:txBody>
          <a:bodyPr spcFirstLastPara="1" wrap="square" lIns="68569" tIns="34275" rIns="68569" bIns="34275" anchor="t" anchorCtr="0">
            <a:spAutoFit/>
          </a:bodyPr>
          <a:lstStyle/>
          <a:p>
            <a:pPr algn="ctr">
              <a:buClr>
                <a:srgbClr val="000000"/>
              </a:buClr>
              <a:buSzPts val="2400"/>
            </a:pPr>
            <a:r>
              <a:rPr lang="en-US" b="1">
                <a:solidFill>
                  <a:srgbClr val="1F3864"/>
                </a:solidFill>
                <a:latin typeface="Arial"/>
                <a:ea typeface="Arial"/>
                <a:cs typeface="Arial"/>
                <a:sym typeface="Arial"/>
              </a:rPr>
              <a:t>TOTAL Student Members:</a:t>
            </a:r>
            <a:br>
              <a:rPr lang="en-US" b="1">
                <a:solidFill>
                  <a:srgbClr val="1F3864"/>
                </a:solidFill>
                <a:latin typeface="Arial"/>
                <a:ea typeface="Arial"/>
                <a:cs typeface="Arial"/>
                <a:sym typeface="Arial"/>
              </a:rPr>
            </a:br>
            <a:r>
              <a:rPr lang="en-US" b="1">
                <a:solidFill>
                  <a:srgbClr val="1F3864"/>
                </a:solidFill>
                <a:latin typeface="Arial"/>
                <a:ea typeface="Arial"/>
                <a:cs typeface="Arial"/>
                <a:sym typeface="Arial"/>
              </a:rPr>
              <a:t>189,717</a:t>
            </a:r>
            <a:endParaRPr sz="1050">
              <a:solidFill>
                <a:srgbClr val="1F3864"/>
              </a:solidFill>
              <a:latin typeface="Arial"/>
              <a:ea typeface="Arial"/>
              <a:cs typeface="Arial"/>
              <a:sym typeface="Arial"/>
            </a:endParaRPr>
          </a:p>
          <a:p>
            <a:pPr algn="ctr">
              <a:spcBef>
                <a:spcPts val="900"/>
              </a:spcBef>
              <a:buClr>
                <a:srgbClr val="000000"/>
              </a:buClr>
              <a:buSzPts val="2400"/>
            </a:pPr>
            <a:r>
              <a:rPr lang="en-US" b="1">
                <a:solidFill>
                  <a:srgbClr val="1F3864"/>
                </a:solidFill>
                <a:latin typeface="Arial"/>
                <a:ea typeface="Arial"/>
                <a:cs typeface="Arial"/>
                <a:sym typeface="Arial"/>
              </a:rPr>
              <a:t>10.9% Increase YoY</a:t>
            </a:r>
            <a:endParaRPr>
              <a:solidFill>
                <a:srgbClr val="1F3864"/>
              </a:solidFill>
              <a:latin typeface="Arial"/>
              <a:ea typeface="Arial"/>
              <a:cs typeface="Arial"/>
              <a:sym typeface="Arial"/>
            </a:endParaRPr>
          </a:p>
        </p:txBody>
      </p:sp>
      <p:sp>
        <p:nvSpPr>
          <p:cNvPr id="779" name="Google Shape;779;g2d8a666d916_0_11"/>
          <p:cNvSpPr txBox="1"/>
          <p:nvPr/>
        </p:nvSpPr>
        <p:spPr>
          <a:xfrm>
            <a:off x="6128213" y="1090900"/>
            <a:ext cx="2370375" cy="1292631"/>
          </a:xfrm>
          <a:prstGeom prst="rect">
            <a:avLst/>
          </a:prstGeom>
          <a:noFill/>
          <a:ln>
            <a:noFill/>
          </a:ln>
        </p:spPr>
        <p:txBody>
          <a:bodyPr spcFirstLastPara="1" wrap="square" lIns="68569" tIns="34275" rIns="68569" bIns="34275" anchor="t" anchorCtr="0">
            <a:spAutoFit/>
          </a:bodyPr>
          <a:lstStyle/>
          <a:p>
            <a:pPr algn="ctr">
              <a:buClr>
                <a:srgbClr val="000000"/>
              </a:buClr>
              <a:buSzPts val="2400"/>
            </a:pPr>
            <a:r>
              <a:rPr lang="en-US" b="1">
                <a:solidFill>
                  <a:srgbClr val="1F3864"/>
                </a:solidFill>
                <a:latin typeface="Arial"/>
                <a:ea typeface="Arial"/>
                <a:cs typeface="Arial"/>
                <a:sym typeface="Arial"/>
              </a:rPr>
              <a:t>TOTAL Life Members:</a:t>
            </a:r>
            <a:br>
              <a:rPr lang="en-US" b="1">
                <a:solidFill>
                  <a:srgbClr val="1F3864"/>
                </a:solidFill>
                <a:latin typeface="Arial"/>
                <a:ea typeface="Arial"/>
                <a:cs typeface="Arial"/>
                <a:sym typeface="Arial"/>
              </a:rPr>
            </a:br>
            <a:r>
              <a:rPr lang="en-US" b="1">
                <a:solidFill>
                  <a:srgbClr val="1F3864"/>
                </a:solidFill>
                <a:latin typeface="Arial"/>
                <a:ea typeface="Arial"/>
                <a:cs typeface="Arial"/>
                <a:sym typeface="Arial"/>
              </a:rPr>
              <a:t>38,916</a:t>
            </a:r>
            <a:endParaRPr sz="1050">
              <a:solidFill>
                <a:srgbClr val="1F3864"/>
              </a:solidFill>
              <a:latin typeface="Arial"/>
              <a:ea typeface="Arial"/>
              <a:cs typeface="Arial"/>
              <a:sym typeface="Arial"/>
            </a:endParaRPr>
          </a:p>
          <a:p>
            <a:pPr algn="ctr">
              <a:spcBef>
                <a:spcPts val="900"/>
              </a:spcBef>
              <a:buClr>
                <a:srgbClr val="000000"/>
              </a:buClr>
              <a:buSzPts val="2400"/>
            </a:pPr>
            <a:r>
              <a:rPr lang="en-US" b="1">
                <a:solidFill>
                  <a:srgbClr val="1F3864"/>
                </a:solidFill>
                <a:latin typeface="Arial"/>
                <a:ea typeface="Arial"/>
                <a:cs typeface="Arial"/>
                <a:sym typeface="Arial"/>
              </a:rPr>
              <a:t>3.1% Increase YoY</a:t>
            </a:r>
            <a:endParaRPr>
              <a:solidFill>
                <a:srgbClr val="1F3864"/>
              </a:solidFill>
              <a:latin typeface="Arial"/>
              <a:ea typeface="Arial"/>
              <a:cs typeface="Arial"/>
              <a:sym typeface="Arial"/>
            </a:endParaRPr>
          </a:p>
        </p:txBody>
      </p:sp>
      <p:pic>
        <p:nvPicPr>
          <p:cNvPr id="780" name="Google Shape;780;g2d8a666d916_0_11"/>
          <p:cNvPicPr preferRelativeResize="0"/>
          <p:nvPr/>
        </p:nvPicPr>
        <p:blipFill rotWithShape="1">
          <a:blip r:embed="rId4">
            <a:alphaModFix/>
          </a:blip>
          <a:srcRect/>
          <a:stretch/>
        </p:blipFill>
        <p:spPr>
          <a:xfrm>
            <a:off x="4880063" y="2956656"/>
            <a:ext cx="1100531" cy="853913"/>
          </a:xfrm>
          <a:prstGeom prst="rect">
            <a:avLst/>
          </a:prstGeom>
          <a:noFill/>
          <a:ln>
            <a:noFill/>
          </a:ln>
        </p:spPr>
      </p:pic>
      <p:pic>
        <p:nvPicPr>
          <p:cNvPr id="781" name="Google Shape;781;g2d8a666d916_0_11"/>
          <p:cNvPicPr preferRelativeResize="0"/>
          <p:nvPr/>
        </p:nvPicPr>
        <p:blipFill rotWithShape="1">
          <a:blip r:embed="rId5">
            <a:alphaModFix/>
          </a:blip>
          <a:srcRect/>
          <a:stretch/>
        </p:blipFill>
        <p:spPr>
          <a:xfrm>
            <a:off x="726169" y="2999485"/>
            <a:ext cx="1327013" cy="768263"/>
          </a:xfrm>
          <a:prstGeom prst="rect">
            <a:avLst/>
          </a:prstGeom>
          <a:noFill/>
          <a:ln>
            <a:noFill/>
          </a:ln>
        </p:spPr>
      </p:pic>
      <p:pic>
        <p:nvPicPr>
          <p:cNvPr id="782" name="Google Shape;782;g2d8a666d916_0_11"/>
          <p:cNvPicPr preferRelativeResize="0"/>
          <p:nvPr/>
        </p:nvPicPr>
        <p:blipFill rotWithShape="1">
          <a:blip r:embed="rId6">
            <a:alphaModFix/>
          </a:blip>
          <a:srcRect/>
          <a:stretch/>
        </p:blipFill>
        <p:spPr>
          <a:xfrm>
            <a:off x="4841401" y="1405545"/>
            <a:ext cx="1589792" cy="513281"/>
          </a:xfrm>
          <a:prstGeom prst="rect">
            <a:avLst/>
          </a:prstGeom>
          <a:noFill/>
          <a:ln>
            <a:noFill/>
          </a:ln>
        </p:spPr>
      </p:pic>
      <p:sp>
        <p:nvSpPr>
          <p:cNvPr id="783" name="Google Shape;783;g2d8a666d916_0_11"/>
          <p:cNvSpPr txBox="1"/>
          <p:nvPr/>
        </p:nvSpPr>
        <p:spPr>
          <a:xfrm>
            <a:off x="1969575" y="2960791"/>
            <a:ext cx="2333025" cy="1292631"/>
          </a:xfrm>
          <a:prstGeom prst="rect">
            <a:avLst/>
          </a:prstGeom>
          <a:noFill/>
          <a:ln>
            <a:noFill/>
          </a:ln>
        </p:spPr>
        <p:txBody>
          <a:bodyPr spcFirstLastPara="1" wrap="square" lIns="68569" tIns="34275" rIns="68569" bIns="34275" anchor="t" anchorCtr="0">
            <a:spAutoFit/>
          </a:bodyPr>
          <a:lstStyle/>
          <a:p>
            <a:pPr algn="ctr">
              <a:buClr>
                <a:srgbClr val="000000"/>
              </a:buClr>
              <a:buSzPts val="2400"/>
            </a:pPr>
            <a:r>
              <a:rPr lang="en-US" b="1">
                <a:solidFill>
                  <a:srgbClr val="1F3864"/>
                </a:solidFill>
                <a:latin typeface="Arial"/>
                <a:ea typeface="Arial"/>
                <a:cs typeface="Arial"/>
                <a:sym typeface="Arial"/>
              </a:rPr>
              <a:t>IEEE YP Membership:</a:t>
            </a:r>
            <a:br>
              <a:rPr lang="en-US" b="1">
                <a:solidFill>
                  <a:srgbClr val="1F3864"/>
                </a:solidFill>
                <a:latin typeface="Arial"/>
                <a:ea typeface="Arial"/>
                <a:cs typeface="Arial"/>
                <a:sym typeface="Arial"/>
              </a:rPr>
            </a:br>
            <a:r>
              <a:rPr lang="en-US" b="1">
                <a:solidFill>
                  <a:srgbClr val="1F3864"/>
                </a:solidFill>
                <a:latin typeface="Arial"/>
                <a:ea typeface="Arial"/>
                <a:cs typeface="Arial"/>
                <a:sym typeface="Arial"/>
              </a:rPr>
              <a:t>134,736</a:t>
            </a:r>
            <a:endParaRPr sz="1050">
              <a:solidFill>
                <a:srgbClr val="1F3864"/>
              </a:solidFill>
              <a:latin typeface="Arial"/>
              <a:ea typeface="Arial"/>
              <a:cs typeface="Arial"/>
              <a:sym typeface="Arial"/>
            </a:endParaRPr>
          </a:p>
          <a:p>
            <a:pPr algn="ctr">
              <a:spcBef>
                <a:spcPts val="900"/>
              </a:spcBef>
              <a:buClr>
                <a:srgbClr val="000000"/>
              </a:buClr>
              <a:buSzPts val="2400"/>
            </a:pPr>
            <a:r>
              <a:rPr lang="en-US" b="1">
                <a:solidFill>
                  <a:srgbClr val="1F3864"/>
                </a:solidFill>
                <a:latin typeface="Arial"/>
                <a:ea typeface="Arial"/>
                <a:cs typeface="Arial"/>
                <a:sym typeface="Arial"/>
              </a:rPr>
              <a:t>6.1% Increase YoY</a:t>
            </a:r>
            <a:endParaRPr>
              <a:solidFill>
                <a:srgbClr val="1F3864"/>
              </a:solidFill>
              <a:latin typeface="Arial"/>
              <a:ea typeface="Arial"/>
              <a:cs typeface="Arial"/>
              <a:sym typeface="Arial"/>
            </a:endParaRPr>
          </a:p>
        </p:txBody>
      </p:sp>
      <p:sp>
        <p:nvSpPr>
          <p:cNvPr id="784" name="Google Shape;784;g2d8a666d916_0_11"/>
          <p:cNvSpPr txBox="1"/>
          <p:nvPr/>
        </p:nvSpPr>
        <p:spPr>
          <a:xfrm>
            <a:off x="6128213" y="2960791"/>
            <a:ext cx="2333025" cy="1292631"/>
          </a:xfrm>
          <a:prstGeom prst="rect">
            <a:avLst/>
          </a:prstGeom>
          <a:noFill/>
          <a:ln>
            <a:noFill/>
          </a:ln>
        </p:spPr>
        <p:txBody>
          <a:bodyPr spcFirstLastPara="1" wrap="square" lIns="68569" tIns="34275" rIns="68569" bIns="34275" anchor="t" anchorCtr="0">
            <a:spAutoFit/>
          </a:bodyPr>
          <a:lstStyle/>
          <a:p>
            <a:pPr algn="ctr">
              <a:buClr>
                <a:srgbClr val="000000"/>
              </a:buClr>
              <a:buSzPts val="2400"/>
            </a:pPr>
            <a:r>
              <a:rPr lang="en-US" b="1">
                <a:solidFill>
                  <a:srgbClr val="1F3864"/>
                </a:solidFill>
                <a:latin typeface="Arial"/>
                <a:ea typeface="Arial"/>
                <a:cs typeface="Arial"/>
                <a:sym typeface="Arial"/>
              </a:rPr>
              <a:t>IEEE WIE Membership:</a:t>
            </a:r>
            <a:br>
              <a:rPr lang="en-US" b="1">
                <a:solidFill>
                  <a:srgbClr val="1F3864"/>
                </a:solidFill>
                <a:latin typeface="Arial"/>
                <a:ea typeface="Arial"/>
                <a:cs typeface="Arial"/>
                <a:sym typeface="Arial"/>
              </a:rPr>
            </a:br>
            <a:r>
              <a:rPr lang="en-US" b="1">
                <a:solidFill>
                  <a:srgbClr val="1F3864"/>
                </a:solidFill>
                <a:latin typeface="Arial"/>
                <a:ea typeface="Arial"/>
                <a:cs typeface="Arial"/>
                <a:sym typeface="Arial"/>
              </a:rPr>
              <a:t>51,455</a:t>
            </a:r>
            <a:endParaRPr sz="1050">
              <a:solidFill>
                <a:srgbClr val="1F3864"/>
              </a:solidFill>
              <a:latin typeface="Arial"/>
              <a:ea typeface="Arial"/>
              <a:cs typeface="Arial"/>
              <a:sym typeface="Arial"/>
            </a:endParaRPr>
          </a:p>
          <a:p>
            <a:pPr algn="ctr">
              <a:spcBef>
                <a:spcPts val="900"/>
              </a:spcBef>
              <a:buClr>
                <a:srgbClr val="000000"/>
              </a:buClr>
              <a:buSzPts val="2400"/>
            </a:pPr>
            <a:r>
              <a:rPr lang="en-US" b="1">
                <a:solidFill>
                  <a:srgbClr val="1F3864"/>
                </a:solidFill>
                <a:latin typeface="Arial"/>
                <a:ea typeface="Arial"/>
                <a:cs typeface="Arial"/>
                <a:sym typeface="Arial"/>
              </a:rPr>
              <a:t>9.5% Increase YoY</a:t>
            </a:r>
            <a:endParaRPr>
              <a:solidFill>
                <a:srgbClr val="1F3864"/>
              </a:solidFill>
              <a:latin typeface="Arial"/>
              <a:ea typeface="Arial"/>
              <a:cs typeface="Arial"/>
              <a:sym typeface="Arial"/>
            </a:endParaRPr>
          </a:p>
        </p:txBody>
      </p:sp>
      <p:sp>
        <p:nvSpPr>
          <p:cNvPr id="2" name="TextBox 1">
            <a:extLst>
              <a:ext uri="{FF2B5EF4-FFF2-40B4-BE49-F238E27FC236}">
                <a16:creationId xmlns:a16="http://schemas.microsoft.com/office/drawing/2014/main" id="{9CFBEAD7-CA52-F1EF-B54D-0B6F0DC74B12}"/>
              </a:ext>
            </a:extLst>
          </p:cNvPr>
          <p:cNvSpPr txBox="1"/>
          <p:nvPr/>
        </p:nvSpPr>
        <p:spPr>
          <a:xfrm>
            <a:off x="202994" y="4978357"/>
            <a:ext cx="2150420" cy="213585"/>
          </a:xfrm>
          <a:prstGeom prst="rect">
            <a:avLst/>
          </a:prstGeom>
          <a:noFill/>
        </p:spPr>
        <p:txBody>
          <a:bodyPr wrap="square" rtlCol="0">
            <a:spAutoFit/>
          </a:bodyPr>
          <a:lstStyle/>
          <a:p>
            <a:r>
              <a:rPr lang="en-US" sz="788" b="1" dirty="0">
                <a:solidFill>
                  <a:schemeClr val="bg1"/>
                </a:solidFill>
              </a:rPr>
              <a:t>IEEE PROPRIETARY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6" name="Google Shape;696;g32cd2ea0715_3_0"/>
          <p:cNvSpPr txBox="1">
            <a:spLocks noGrp="1"/>
          </p:cNvSpPr>
          <p:nvPr>
            <p:ph type="title"/>
          </p:nvPr>
        </p:nvSpPr>
        <p:spPr>
          <a:xfrm>
            <a:off x="213300" y="277375"/>
            <a:ext cx="8766900" cy="567000"/>
          </a:xfrm>
          <a:prstGeom prst="rect">
            <a:avLst/>
          </a:prstGeom>
          <a:noFill/>
          <a:ln>
            <a:noFill/>
          </a:ln>
        </p:spPr>
        <p:txBody>
          <a:bodyPr spcFirstLastPara="1" wrap="square" lIns="91425" tIns="45694" rIns="91425" bIns="45694" anchor="ctr" anchorCtr="0">
            <a:noAutofit/>
          </a:bodyPr>
          <a:lstStyle/>
          <a:p>
            <a:pPr algn="ctr"/>
            <a:r>
              <a:rPr lang="en-US" sz="2850">
                <a:solidFill>
                  <a:srgbClr val="134F5C"/>
                </a:solidFill>
                <a:latin typeface="Arial"/>
                <a:ea typeface="Arial"/>
                <a:cs typeface="Arial"/>
                <a:sym typeface="Arial"/>
              </a:rPr>
              <a:t> </a:t>
            </a:r>
            <a:endParaRPr sz="2513">
              <a:solidFill>
                <a:srgbClr val="134F5C"/>
              </a:solidFill>
              <a:latin typeface="Arial"/>
              <a:ea typeface="Arial"/>
              <a:cs typeface="Arial"/>
              <a:sym typeface="Arial"/>
            </a:endParaRPr>
          </a:p>
        </p:txBody>
      </p:sp>
      <p:sp>
        <p:nvSpPr>
          <p:cNvPr id="699" name="Google Shape;699;g32cd2ea0715_3_0"/>
          <p:cNvSpPr txBox="1"/>
          <p:nvPr/>
        </p:nvSpPr>
        <p:spPr>
          <a:xfrm>
            <a:off x="108413" y="277375"/>
            <a:ext cx="8766900" cy="567000"/>
          </a:xfrm>
          <a:prstGeom prst="rect">
            <a:avLst/>
          </a:prstGeom>
          <a:noFill/>
          <a:ln>
            <a:noFill/>
          </a:ln>
        </p:spPr>
        <p:txBody>
          <a:bodyPr spcFirstLastPara="1" wrap="square" lIns="68569" tIns="68569" rIns="68569" bIns="68569" anchor="t" anchorCtr="0">
            <a:noAutofit/>
          </a:bodyPr>
          <a:lstStyle/>
          <a:p>
            <a:pPr defTabSz="457200">
              <a:lnSpc>
                <a:spcPct val="90000"/>
              </a:lnSpc>
              <a:spcBef>
                <a:spcPts val="113"/>
              </a:spcBef>
              <a:spcAft>
                <a:spcPts val="113"/>
              </a:spcAft>
              <a:buClr>
                <a:schemeClr val="dk1"/>
              </a:buClr>
              <a:buSzPts val="240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en-US" sz="2600" b="1" dirty="0">
                <a:solidFill>
                  <a:srgbClr val="0066A1"/>
                </a:solidFill>
                <a:latin typeface="Calibri"/>
                <a:ea typeface="ＭＳ Ｐゴシック"/>
                <a:sym typeface="Roboto"/>
              </a:rPr>
              <a:t>2025 WIE International Leadership Conference (ILC)</a:t>
            </a:r>
            <a:endParaRPr sz="2600" b="1" dirty="0">
              <a:solidFill>
                <a:srgbClr val="0066A1"/>
              </a:solidFill>
              <a:latin typeface="Calibri"/>
              <a:ea typeface="ＭＳ Ｐゴシック"/>
              <a:sym typeface="Calibri"/>
            </a:endParaRPr>
          </a:p>
        </p:txBody>
      </p:sp>
      <p:sp>
        <p:nvSpPr>
          <p:cNvPr id="700" name="Google Shape;700;g32cd2ea0715_3_0"/>
          <p:cNvSpPr txBox="1"/>
          <p:nvPr/>
        </p:nvSpPr>
        <p:spPr>
          <a:xfrm>
            <a:off x="5839516" y="1226196"/>
            <a:ext cx="3375505" cy="392400"/>
          </a:xfrm>
          <a:prstGeom prst="rect">
            <a:avLst/>
          </a:prstGeom>
          <a:noFill/>
          <a:ln>
            <a:noFill/>
          </a:ln>
        </p:spPr>
        <p:txBody>
          <a:bodyPr spcFirstLastPara="1" wrap="square" lIns="68569" tIns="68569" rIns="68569" bIns="68569" anchor="t" anchorCtr="0">
            <a:noAutofit/>
          </a:bodyPr>
          <a:lstStyle/>
          <a:p>
            <a:pPr>
              <a:buClr>
                <a:srgbClr val="000000"/>
              </a:buClr>
              <a:buSzPts val="2800"/>
            </a:pPr>
            <a:r>
              <a:rPr lang="en-US" b="1" i="1" dirty="0">
                <a:solidFill>
                  <a:schemeClr val="dk1"/>
                </a:solidFill>
                <a:latin typeface="Calibri"/>
                <a:ea typeface="Calibri"/>
                <a:cs typeface="Calibri"/>
                <a:sym typeface="Calibri"/>
              </a:rPr>
              <a:t>Confirmed Keynote Speakers</a:t>
            </a:r>
            <a:endParaRPr b="1" i="1" dirty="0">
              <a:solidFill>
                <a:schemeClr val="dk1"/>
              </a:solidFill>
              <a:latin typeface="Calibri"/>
              <a:ea typeface="Calibri"/>
              <a:cs typeface="Calibri"/>
              <a:sym typeface="Calibri"/>
            </a:endParaRPr>
          </a:p>
        </p:txBody>
      </p:sp>
      <p:grpSp>
        <p:nvGrpSpPr>
          <p:cNvPr id="701" name="Google Shape;701;g32cd2ea0715_3_0"/>
          <p:cNvGrpSpPr/>
          <p:nvPr/>
        </p:nvGrpSpPr>
        <p:grpSpPr>
          <a:xfrm>
            <a:off x="5929584" y="1735138"/>
            <a:ext cx="3142498" cy="3012338"/>
            <a:chOff x="6412724" y="2394650"/>
            <a:chExt cx="4641343" cy="4016450"/>
          </a:xfrm>
        </p:grpSpPr>
        <p:sp>
          <p:nvSpPr>
            <p:cNvPr id="702" name="Google Shape;702;g32cd2ea0715_3_0"/>
            <p:cNvSpPr txBox="1"/>
            <p:nvPr/>
          </p:nvSpPr>
          <p:spPr>
            <a:xfrm>
              <a:off x="8360101" y="4574527"/>
              <a:ext cx="2693966" cy="1370824"/>
            </a:xfrm>
            <a:prstGeom prst="rect">
              <a:avLst/>
            </a:prstGeom>
            <a:noFill/>
            <a:ln>
              <a:noFill/>
            </a:ln>
          </p:spPr>
          <p:txBody>
            <a:bodyPr spcFirstLastPara="1" wrap="square" lIns="68569" tIns="68569" rIns="68569" bIns="68569" anchor="t" anchorCtr="0">
              <a:noAutofit/>
            </a:bodyPr>
            <a:lstStyle/>
            <a:p>
              <a:pPr>
                <a:buClr>
                  <a:srgbClr val="000000"/>
                </a:buClr>
                <a:buSzPts val="2800"/>
              </a:pPr>
              <a:r>
                <a:rPr lang="en-US" sz="1600" b="1" dirty="0">
                  <a:solidFill>
                    <a:srgbClr val="222222"/>
                  </a:solidFill>
                  <a:latin typeface="Arial"/>
                  <a:ea typeface="Arial"/>
                  <a:cs typeface="Arial"/>
                  <a:sym typeface="Arial"/>
                </a:rPr>
                <a:t>Alessandra Costa            </a:t>
              </a:r>
              <a:r>
                <a:rPr lang="en-US" sz="1200" dirty="0">
                  <a:solidFill>
                    <a:srgbClr val="222222"/>
                  </a:solidFill>
                  <a:latin typeface="Arial"/>
                  <a:ea typeface="Arial"/>
                  <a:cs typeface="Arial"/>
                  <a:sym typeface="Arial"/>
                </a:rPr>
                <a:t>Senior Vice President</a:t>
              </a:r>
              <a:endParaRPr sz="1200" dirty="0">
                <a:solidFill>
                  <a:srgbClr val="222222"/>
                </a:solidFill>
                <a:latin typeface="Arial"/>
                <a:ea typeface="Arial"/>
                <a:cs typeface="Arial"/>
                <a:sym typeface="Arial"/>
              </a:endParaRPr>
            </a:p>
            <a:p>
              <a:pPr>
                <a:buClr>
                  <a:srgbClr val="000000"/>
                </a:buClr>
                <a:buSzPts val="2400"/>
              </a:pPr>
              <a:r>
                <a:rPr lang="en-US" sz="1200" dirty="0">
                  <a:solidFill>
                    <a:srgbClr val="222222"/>
                  </a:solidFill>
                  <a:latin typeface="Arial"/>
                  <a:ea typeface="Arial"/>
                  <a:cs typeface="Arial"/>
                  <a:sym typeface="Arial"/>
                </a:rPr>
                <a:t>Synopsys</a:t>
              </a:r>
              <a:endParaRPr sz="1200" dirty="0">
                <a:solidFill>
                  <a:schemeClr val="dk1"/>
                </a:solidFill>
                <a:latin typeface="Calibri"/>
                <a:ea typeface="Calibri"/>
                <a:cs typeface="Calibri"/>
                <a:sym typeface="Calibri"/>
              </a:endParaRPr>
            </a:p>
          </p:txBody>
        </p:sp>
        <p:pic>
          <p:nvPicPr>
            <p:cNvPr id="703" name="Google Shape;703;g32cd2ea0715_3_0"/>
            <p:cNvPicPr preferRelativeResize="0"/>
            <p:nvPr/>
          </p:nvPicPr>
          <p:blipFill rotWithShape="1">
            <a:blip r:embed="rId3">
              <a:alphaModFix/>
            </a:blip>
            <a:srcRect/>
            <a:stretch/>
          </p:blipFill>
          <p:spPr>
            <a:xfrm>
              <a:off x="6412724" y="4574525"/>
              <a:ext cx="1836575" cy="1836575"/>
            </a:xfrm>
            <a:prstGeom prst="rect">
              <a:avLst/>
            </a:prstGeom>
            <a:noFill/>
            <a:ln>
              <a:noFill/>
            </a:ln>
          </p:spPr>
        </p:pic>
        <p:sp>
          <p:nvSpPr>
            <p:cNvPr id="704" name="Google Shape;704;g32cd2ea0715_3_0"/>
            <p:cNvSpPr txBox="1"/>
            <p:nvPr/>
          </p:nvSpPr>
          <p:spPr>
            <a:xfrm>
              <a:off x="8360101" y="2394651"/>
              <a:ext cx="2693966" cy="1477997"/>
            </a:xfrm>
            <a:prstGeom prst="rect">
              <a:avLst/>
            </a:prstGeom>
            <a:noFill/>
            <a:ln>
              <a:noFill/>
            </a:ln>
          </p:spPr>
          <p:txBody>
            <a:bodyPr spcFirstLastPara="1" wrap="square" lIns="68569" tIns="68569" rIns="68569" bIns="68569" anchor="t" anchorCtr="0">
              <a:noAutofit/>
            </a:bodyPr>
            <a:lstStyle/>
            <a:p>
              <a:pPr>
                <a:buClr>
                  <a:srgbClr val="000000"/>
                </a:buClr>
                <a:buSzPts val="2800"/>
              </a:pPr>
              <a:r>
                <a:rPr lang="en-US" sz="1600" b="1" dirty="0">
                  <a:solidFill>
                    <a:srgbClr val="222222"/>
                  </a:solidFill>
                  <a:latin typeface="Arial"/>
                  <a:ea typeface="Arial"/>
                  <a:cs typeface="Arial"/>
                  <a:sym typeface="Arial"/>
                </a:rPr>
                <a:t>Michaela Blott</a:t>
              </a:r>
              <a:endParaRPr sz="1600" b="1" dirty="0">
                <a:solidFill>
                  <a:srgbClr val="222222"/>
                </a:solidFill>
                <a:latin typeface="Arial"/>
                <a:ea typeface="Arial"/>
                <a:cs typeface="Arial"/>
                <a:sym typeface="Arial"/>
              </a:endParaRPr>
            </a:p>
            <a:p>
              <a:pPr>
                <a:buClr>
                  <a:srgbClr val="000000"/>
                </a:buClr>
                <a:buSzPts val="2400"/>
              </a:pPr>
              <a:r>
                <a:rPr lang="en-US" sz="1200" dirty="0">
                  <a:solidFill>
                    <a:srgbClr val="222222"/>
                  </a:solidFill>
                  <a:latin typeface="Arial"/>
                  <a:ea typeface="Arial"/>
                  <a:cs typeface="Arial"/>
                  <a:sym typeface="Arial"/>
                </a:rPr>
                <a:t>Senior Fellow</a:t>
              </a:r>
              <a:endParaRPr sz="1200" dirty="0">
                <a:solidFill>
                  <a:srgbClr val="222222"/>
                </a:solidFill>
                <a:latin typeface="Arial"/>
                <a:ea typeface="Arial"/>
                <a:cs typeface="Arial"/>
                <a:sym typeface="Arial"/>
              </a:endParaRPr>
            </a:p>
            <a:p>
              <a:pPr>
                <a:buClr>
                  <a:srgbClr val="000000"/>
                </a:buClr>
                <a:buSzPts val="2400"/>
              </a:pPr>
              <a:r>
                <a:rPr lang="en-US" sz="1200" dirty="0">
                  <a:solidFill>
                    <a:srgbClr val="222222"/>
                  </a:solidFill>
                  <a:latin typeface="Arial"/>
                  <a:ea typeface="Arial"/>
                  <a:cs typeface="Arial"/>
                  <a:sym typeface="Arial"/>
                </a:rPr>
                <a:t>AMD</a:t>
              </a:r>
              <a:endParaRPr sz="1200" dirty="0">
                <a:solidFill>
                  <a:srgbClr val="222222"/>
                </a:solidFill>
                <a:latin typeface="Arial"/>
                <a:ea typeface="Arial"/>
                <a:cs typeface="Arial"/>
                <a:sym typeface="Arial"/>
              </a:endParaRPr>
            </a:p>
          </p:txBody>
        </p:sp>
        <p:pic>
          <p:nvPicPr>
            <p:cNvPr id="705" name="Google Shape;705;g32cd2ea0715_3_0"/>
            <p:cNvPicPr preferRelativeResize="0"/>
            <p:nvPr/>
          </p:nvPicPr>
          <p:blipFill rotWithShape="1">
            <a:blip r:embed="rId4">
              <a:alphaModFix/>
            </a:blip>
            <a:srcRect/>
            <a:stretch/>
          </p:blipFill>
          <p:spPr>
            <a:xfrm>
              <a:off x="6412725" y="2394650"/>
              <a:ext cx="1836574" cy="1836576"/>
            </a:xfrm>
            <a:prstGeom prst="rect">
              <a:avLst/>
            </a:prstGeom>
            <a:noFill/>
            <a:ln>
              <a:noFill/>
            </a:ln>
          </p:spPr>
        </p:pic>
      </p:grpSp>
      <p:pic>
        <p:nvPicPr>
          <p:cNvPr id="706" name="Google Shape;706;g32cd2ea0715_3_0"/>
          <p:cNvPicPr preferRelativeResize="0"/>
          <p:nvPr/>
        </p:nvPicPr>
        <p:blipFill rotWithShape="1">
          <a:blip r:embed="rId5">
            <a:alphaModFix/>
          </a:blip>
          <a:srcRect/>
          <a:stretch/>
        </p:blipFill>
        <p:spPr>
          <a:xfrm>
            <a:off x="213318" y="1345244"/>
            <a:ext cx="5388491" cy="3254882"/>
          </a:xfrm>
          <a:prstGeom prst="rect">
            <a:avLst/>
          </a:prstGeom>
          <a:solidFill>
            <a:srgbClr val="D9D2E9"/>
          </a:solidFill>
          <a:ln>
            <a:noFill/>
          </a:ln>
        </p:spPr>
      </p:pic>
      <p:sp>
        <p:nvSpPr>
          <p:cNvPr id="698" name="Google Shape;698;g32cd2ea0715_3_0"/>
          <p:cNvSpPr txBox="1"/>
          <p:nvPr/>
        </p:nvSpPr>
        <p:spPr>
          <a:xfrm>
            <a:off x="213318" y="4196200"/>
            <a:ext cx="5388491" cy="376996"/>
          </a:xfrm>
          <a:prstGeom prst="rect">
            <a:avLst/>
          </a:prstGeom>
          <a:solidFill>
            <a:srgbClr val="FFFFFF"/>
          </a:solidFill>
          <a:ln>
            <a:noFill/>
          </a:ln>
        </p:spPr>
        <p:txBody>
          <a:bodyPr spcFirstLastPara="1" wrap="square" lIns="68569" tIns="34275" rIns="68569" bIns="34275" anchor="t" anchorCtr="0">
            <a:spAutoFit/>
          </a:bodyPr>
          <a:lstStyle/>
          <a:p>
            <a:pPr algn="ctr">
              <a:buClr>
                <a:srgbClr val="000000"/>
              </a:buClr>
              <a:buSzPts val="2900"/>
            </a:pPr>
            <a:r>
              <a:rPr lang="en-US" sz="2000" b="1" dirty="0">
                <a:solidFill>
                  <a:srgbClr val="434343"/>
                </a:solidFill>
                <a:latin typeface="Calibri"/>
                <a:ea typeface="Calibri"/>
                <a:cs typeface="Calibri"/>
                <a:sym typeface="Calibri"/>
              </a:rPr>
              <a:t>San Jose, CA, USA | 15 - 16 May 2025</a:t>
            </a:r>
            <a:endParaRPr sz="1400" dirty="0">
              <a:solidFill>
                <a:srgbClr val="434343"/>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2" name="Google Shape;712;g32cd2ea0715_3_99"/>
          <p:cNvSpPr txBox="1">
            <a:spLocks noGrp="1"/>
          </p:cNvSpPr>
          <p:nvPr>
            <p:ph type="title"/>
          </p:nvPr>
        </p:nvSpPr>
        <p:spPr>
          <a:xfrm>
            <a:off x="213300" y="277375"/>
            <a:ext cx="8766900" cy="567000"/>
          </a:xfrm>
          <a:prstGeom prst="rect">
            <a:avLst/>
          </a:prstGeom>
          <a:noFill/>
          <a:ln>
            <a:noFill/>
          </a:ln>
        </p:spPr>
        <p:txBody>
          <a:bodyPr spcFirstLastPara="1" wrap="square" lIns="91425" tIns="45694" rIns="91425" bIns="45694" anchor="ctr" anchorCtr="0">
            <a:noAutofit/>
          </a:bodyPr>
          <a:lstStyle/>
          <a:p>
            <a:pPr algn="ctr"/>
            <a:r>
              <a:rPr lang="en-US" sz="2850">
                <a:solidFill>
                  <a:srgbClr val="134F5C"/>
                </a:solidFill>
                <a:latin typeface="Arial"/>
                <a:ea typeface="Arial"/>
                <a:cs typeface="Arial"/>
                <a:sym typeface="Arial"/>
              </a:rPr>
              <a:t> </a:t>
            </a:r>
            <a:endParaRPr sz="2513">
              <a:solidFill>
                <a:srgbClr val="134F5C"/>
              </a:solidFill>
              <a:latin typeface="Arial"/>
              <a:ea typeface="Arial"/>
              <a:cs typeface="Arial"/>
              <a:sym typeface="Arial"/>
            </a:endParaRPr>
          </a:p>
        </p:txBody>
      </p:sp>
      <p:sp>
        <p:nvSpPr>
          <p:cNvPr id="714" name="Google Shape;714;g32cd2ea0715_3_99"/>
          <p:cNvSpPr txBox="1"/>
          <p:nvPr/>
        </p:nvSpPr>
        <p:spPr>
          <a:xfrm>
            <a:off x="588338" y="759307"/>
            <a:ext cx="4710150" cy="403926"/>
          </a:xfrm>
          <a:prstGeom prst="rect">
            <a:avLst/>
          </a:prstGeom>
          <a:noFill/>
          <a:ln>
            <a:noFill/>
          </a:ln>
        </p:spPr>
        <p:txBody>
          <a:bodyPr spcFirstLastPara="1" wrap="square" lIns="68569" tIns="34275" rIns="68569" bIns="34275" anchor="t" anchorCtr="0">
            <a:spAutoFit/>
          </a:bodyPr>
          <a:lstStyle/>
          <a:p>
            <a:pPr algn="ctr">
              <a:buClr>
                <a:srgbClr val="000000"/>
              </a:buClr>
              <a:buSzPts val="2900"/>
            </a:pPr>
            <a:r>
              <a:rPr lang="en-US" sz="2175" b="1" dirty="0">
                <a:solidFill>
                  <a:schemeClr val="dk1"/>
                </a:solidFill>
                <a:latin typeface="Calibri"/>
                <a:ea typeface="Calibri"/>
                <a:cs typeface="Calibri"/>
                <a:sym typeface="Calibri"/>
              </a:rPr>
              <a:t>Boston, MA USA | 11-13 June 2025</a:t>
            </a:r>
            <a:endParaRPr sz="1425" dirty="0">
              <a:solidFill>
                <a:schemeClr val="dk1"/>
              </a:solidFill>
              <a:latin typeface="Calibri"/>
              <a:ea typeface="Calibri"/>
              <a:cs typeface="Calibri"/>
              <a:sym typeface="Calibri"/>
            </a:endParaRPr>
          </a:p>
        </p:txBody>
      </p:sp>
      <p:sp>
        <p:nvSpPr>
          <p:cNvPr id="715" name="Google Shape;715;g32cd2ea0715_3_99"/>
          <p:cNvSpPr txBox="1"/>
          <p:nvPr/>
        </p:nvSpPr>
        <p:spPr>
          <a:xfrm>
            <a:off x="108413" y="277375"/>
            <a:ext cx="5742225" cy="567000"/>
          </a:xfrm>
          <a:prstGeom prst="rect">
            <a:avLst/>
          </a:prstGeom>
          <a:noFill/>
          <a:ln>
            <a:noFill/>
          </a:ln>
        </p:spPr>
        <p:txBody>
          <a:bodyPr spcFirstLastPara="1" wrap="square" lIns="68569" tIns="68569" rIns="68569" bIns="68569" anchor="t" anchorCtr="0">
            <a:noAutofit/>
          </a:bodyPr>
          <a:lstStyle/>
          <a:p>
            <a:pPr>
              <a:lnSpc>
                <a:spcPct val="90000"/>
              </a:lnSpc>
              <a:buClr>
                <a:schemeClr val="dk1"/>
              </a:buClr>
              <a:buSzPts val="2400"/>
            </a:pPr>
            <a:r>
              <a:rPr lang="en-US" sz="2600" b="1" dirty="0">
                <a:solidFill>
                  <a:srgbClr val="0066A1"/>
                </a:solidFill>
                <a:latin typeface="Calibri"/>
                <a:ea typeface="ＭＳ Ｐゴシック"/>
                <a:sym typeface="Roboto"/>
              </a:rPr>
              <a:t>2025 Life Members Conference</a:t>
            </a:r>
            <a:endParaRPr sz="2600" b="1" dirty="0">
              <a:solidFill>
                <a:srgbClr val="0066A1"/>
              </a:solidFill>
              <a:latin typeface="Calibri"/>
              <a:ea typeface="ＭＳ Ｐゴシック"/>
              <a:sym typeface="Calibri"/>
            </a:endParaRPr>
          </a:p>
        </p:txBody>
      </p:sp>
      <p:sp>
        <p:nvSpPr>
          <p:cNvPr id="716" name="Google Shape;716;g32cd2ea0715_3_99"/>
          <p:cNvSpPr txBox="1"/>
          <p:nvPr/>
        </p:nvSpPr>
        <p:spPr>
          <a:xfrm>
            <a:off x="213300" y="1682155"/>
            <a:ext cx="5505075" cy="2666475"/>
          </a:xfrm>
          <a:prstGeom prst="rect">
            <a:avLst/>
          </a:prstGeom>
          <a:noFill/>
          <a:ln>
            <a:noFill/>
          </a:ln>
        </p:spPr>
        <p:txBody>
          <a:bodyPr spcFirstLastPara="1" wrap="square" lIns="68569" tIns="68569" rIns="68569" bIns="68569" anchor="t" anchorCtr="0">
            <a:noAutofit/>
          </a:bodyPr>
          <a:lstStyle/>
          <a:p>
            <a:pPr algn="l">
              <a:buNone/>
            </a:pPr>
            <a:r>
              <a:rPr lang="en-US" sz="1400" b="1" i="0" u="none" strike="noStrike" dirty="0">
                <a:solidFill>
                  <a:srgbClr val="000000"/>
                </a:solidFill>
                <a:effectLst/>
                <a:latin typeface="var(--h2_typography-font-family)"/>
              </a:rPr>
              <a:t>Conference Areas of Interest</a:t>
            </a:r>
          </a:p>
          <a:p>
            <a:pPr algn="l">
              <a:spcAft>
                <a:spcPts val="1500"/>
              </a:spcAft>
              <a:buNone/>
            </a:pPr>
            <a:r>
              <a:rPr lang="en-US" sz="1400" b="0" i="0" u="none" strike="noStrike" dirty="0">
                <a:solidFill>
                  <a:srgbClr val="000000"/>
                </a:solidFill>
                <a:effectLst/>
                <a:latin typeface="Open Sans" panose="020B0606030504020204" pitchFamily="34" charset="0"/>
              </a:rPr>
              <a:t>From thought-provoking keynote speeches and topical sessions to engaging workshops and panel discussions—the 2025 conference will be organized around three types of technological evolution:</a:t>
            </a:r>
          </a:p>
          <a:p>
            <a:pPr algn="l"/>
            <a:r>
              <a:rPr lang="en-US" sz="1200" b="1" i="0" u="none" strike="noStrike" dirty="0">
                <a:solidFill>
                  <a:srgbClr val="000000"/>
                </a:solidFill>
                <a:effectLst/>
                <a:latin typeface="Open Sans" panose="020B0606030504020204" pitchFamily="34" charset="0"/>
              </a:rPr>
              <a:t>Technology</a:t>
            </a:r>
            <a:r>
              <a:rPr lang="en-US" sz="1200" b="0" i="0" u="none" strike="noStrike" dirty="0">
                <a:solidFill>
                  <a:srgbClr val="000000"/>
                </a:solidFill>
                <a:effectLst/>
                <a:latin typeface="Open Sans" panose="020B0606030504020204" pitchFamily="34" charset="0"/>
              </a:rPr>
              <a:t> that creates product opportunities</a:t>
            </a:r>
          </a:p>
          <a:p>
            <a:pPr algn="l"/>
            <a:r>
              <a:rPr lang="en-US" sz="1200" b="1" i="0" u="none" strike="noStrike" dirty="0">
                <a:solidFill>
                  <a:srgbClr val="000000"/>
                </a:solidFill>
                <a:effectLst/>
                <a:latin typeface="Open Sans" panose="020B0606030504020204" pitchFamily="34" charset="0"/>
              </a:rPr>
              <a:t>Applications</a:t>
            </a:r>
            <a:r>
              <a:rPr lang="en-US" sz="1200" b="0" i="0" u="none" strike="noStrike" dirty="0">
                <a:solidFill>
                  <a:srgbClr val="000000"/>
                </a:solidFill>
                <a:effectLst/>
                <a:latin typeface="Open Sans" panose="020B0606030504020204" pitchFamily="34" charset="0"/>
              </a:rPr>
              <a:t> that impact the lives of seniors and the aging population</a:t>
            </a:r>
          </a:p>
          <a:p>
            <a:pPr algn="l"/>
            <a:r>
              <a:rPr lang="en-US" sz="1200" b="1" i="0" u="none" strike="noStrike" dirty="0">
                <a:solidFill>
                  <a:srgbClr val="000000"/>
                </a:solidFill>
                <a:effectLst/>
                <a:latin typeface="Open Sans" panose="020B0606030504020204" pitchFamily="34" charset="0"/>
              </a:rPr>
              <a:t>Contributions</a:t>
            </a:r>
            <a:r>
              <a:rPr lang="en-US" sz="1200" b="0" i="0" u="none" strike="noStrike" dirty="0">
                <a:solidFill>
                  <a:srgbClr val="000000"/>
                </a:solidFill>
                <a:effectLst/>
                <a:latin typeface="Open Sans" panose="020B0606030504020204" pitchFamily="34" charset="0"/>
              </a:rPr>
              <a:t> of IEEE members that are made by seniors and experienced professionals</a:t>
            </a:r>
          </a:p>
          <a:p>
            <a:pPr marL="9525">
              <a:spcBef>
                <a:spcPts val="750"/>
              </a:spcBef>
              <a:buClr>
                <a:schemeClr val="dk1"/>
              </a:buClr>
              <a:buSzPts val="3400"/>
            </a:pPr>
            <a:endParaRPr lang="en-US" sz="1400" dirty="0">
              <a:solidFill>
                <a:schemeClr val="dk1"/>
              </a:solidFill>
              <a:latin typeface="Calibri"/>
              <a:ea typeface="Calibri"/>
              <a:cs typeface="Calibri"/>
              <a:sym typeface="Calibri"/>
            </a:endParaRPr>
          </a:p>
          <a:p>
            <a:pPr marL="9525">
              <a:spcBef>
                <a:spcPts val="750"/>
              </a:spcBef>
              <a:buClr>
                <a:schemeClr val="dk1"/>
              </a:buClr>
              <a:buSzPts val="3400"/>
            </a:pPr>
            <a:r>
              <a:rPr lang="en-US" sz="1400" b="1" u="sng" dirty="0">
                <a:solidFill>
                  <a:schemeClr val="dk1"/>
                </a:solidFill>
                <a:latin typeface="Calibri"/>
                <a:ea typeface="Calibri"/>
                <a:cs typeface="Calibri"/>
                <a:sym typeface="Calibri"/>
              </a:rPr>
              <a:t>Venue</a:t>
            </a:r>
            <a:r>
              <a:rPr lang="en-US" sz="1400" dirty="0">
                <a:solidFill>
                  <a:schemeClr val="dk1"/>
                </a:solidFill>
                <a:latin typeface="Calibri"/>
                <a:ea typeface="Calibri"/>
                <a:cs typeface="Calibri"/>
                <a:sym typeface="Calibri"/>
              </a:rPr>
              <a:t>: Tufts University</a:t>
            </a:r>
            <a:endParaRPr sz="1400" dirty="0">
              <a:solidFill>
                <a:schemeClr val="dk1"/>
              </a:solidFill>
              <a:latin typeface="Calibri"/>
              <a:ea typeface="Calibri"/>
              <a:cs typeface="Calibri"/>
              <a:sym typeface="Calibri"/>
            </a:endParaRPr>
          </a:p>
          <a:p>
            <a:pPr marL="342900">
              <a:spcBef>
                <a:spcPts val="750"/>
              </a:spcBef>
              <a:spcAft>
                <a:spcPts val="750"/>
              </a:spcAft>
              <a:buClr>
                <a:srgbClr val="000000"/>
              </a:buClr>
              <a:buSzPts val="3400"/>
            </a:pPr>
            <a:endParaRPr sz="1400" dirty="0">
              <a:solidFill>
                <a:schemeClr val="dk1"/>
              </a:solidFill>
              <a:latin typeface="Calibri"/>
              <a:ea typeface="Calibri"/>
              <a:cs typeface="Calibri"/>
              <a:sym typeface="Calibri"/>
            </a:endParaRPr>
          </a:p>
        </p:txBody>
      </p:sp>
      <p:pic>
        <p:nvPicPr>
          <p:cNvPr id="717" name="Google Shape;717;g32cd2ea0715_3_99"/>
          <p:cNvPicPr preferRelativeResize="0"/>
          <p:nvPr/>
        </p:nvPicPr>
        <p:blipFill rotWithShape="1">
          <a:blip r:embed="rId3">
            <a:alphaModFix/>
          </a:blip>
          <a:srcRect/>
          <a:stretch/>
        </p:blipFill>
        <p:spPr>
          <a:xfrm>
            <a:off x="5298488" y="3444457"/>
            <a:ext cx="1950770" cy="1463063"/>
          </a:xfrm>
          <a:prstGeom prst="rect">
            <a:avLst/>
          </a:prstGeom>
          <a:noFill/>
          <a:ln>
            <a:noFill/>
          </a:ln>
        </p:spPr>
      </p:pic>
      <p:pic>
        <p:nvPicPr>
          <p:cNvPr id="718" name="Google Shape;718;g32cd2ea0715_3_99"/>
          <p:cNvPicPr preferRelativeResize="0"/>
          <p:nvPr/>
        </p:nvPicPr>
        <p:blipFill rotWithShape="1">
          <a:blip r:embed="rId4">
            <a:alphaModFix/>
          </a:blip>
          <a:srcRect/>
          <a:stretch/>
        </p:blipFill>
        <p:spPr>
          <a:xfrm>
            <a:off x="6332251" y="331675"/>
            <a:ext cx="2495156" cy="1275300"/>
          </a:xfrm>
          <a:prstGeom prst="rect">
            <a:avLst/>
          </a:prstGeom>
          <a:noFill/>
          <a:ln>
            <a:noFill/>
          </a:ln>
        </p:spPr>
      </p:pic>
      <p:pic>
        <p:nvPicPr>
          <p:cNvPr id="719" name="Google Shape;719;g32cd2ea0715_3_99"/>
          <p:cNvPicPr preferRelativeResize="0"/>
          <p:nvPr/>
        </p:nvPicPr>
        <p:blipFill rotWithShape="1">
          <a:blip r:embed="rId5">
            <a:alphaModFix/>
          </a:blip>
          <a:srcRect/>
          <a:stretch/>
        </p:blipFill>
        <p:spPr>
          <a:xfrm>
            <a:off x="7130213" y="1752420"/>
            <a:ext cx="1749206" cy="2284481"/>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Calibri"/>
        <a:ea typeface=""/>
        <a:cs typeface="Calibri"/>
      </a:majorFont>
      <a:minorFont>
        <a:latin typeface="Calibri"/>
        <a:ea typeface=""/>
        <a:cs typeface="Noto Sans CJK SC"/>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Calibri"/>
        <a:ea typeface=""/>
        <a:cs typeface="Calibri"/>
      </a:majorFont>
      <a:minorFont>
        <a:latin typeface="Calibri"/>
        <a:ea typeface=""/>
        <a:cs typeface="Noto Sans CJK SC"/>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
        <a:cs typeface="Arial"/>
      </a:majorFont>
      <a:minorFont>
        <a:latin typeface="Arial"/>
        <a:ea typeface=""/>
        <a:cs typeface="Arial"/>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Calibri"/>
        <a:ea typeface=""/>
        <a:cs typeface="Calibri"/>
      </a:majorFont>
      <a:minorFont>
        <a:latin typeface="Calibri"/>
        <a:ea typeface=""/>
        <a:cs typeface="Noto Sans CJK SC"/>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1_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3327</TotalTime>
  <Words>1952</Words>
  <Application>Microsoft Macintosh PowerPoint</Application>
  <PresentationFormat>Custom</PresentationFormat>
  <Paragraphs>501</Paragraphs>
  <Slides>30</Slides>
  <Notes>22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30</vt:i4>
      </vt:variant>
    </vt:vector>
  </HeadingPairs>
  <TitlesOfParts>
    <vt:vector size="48" baseType="lpstr">
      <vt:lpstr>Arial</vt:lpstr>
      <vt:lpstr>Calibri</vt:lpstr>
      <vt:lpstr>Courier New</vt:lpstr>
      <vt:lpstr>Helvetica Neue</vt:lpstr>
      <vt:lpstr>Merriweather Sans</vt:lpstr>
      <vt:lpstr>Noto Sans Symbols</vt:lpstr>
      <vt:lpstr>Open Sans</vt:lpstr>
      <vt:lpstr>Poppins</vt:lpstr>
      <vt:lpstr>Symbol</vt:lpstr>
      <vt:lpstr>Times New Roman</vt:lpstr>
      <vt:lpstr>var(--h2_typography-font-family)</vt:lpstr>
      <vt:lpstr>Verdana</vt:lpstr>
      <vt:lpstr>Wingdings</vt:lpstr>
      <vt:lpstr>Tema de Office</vt:lpstr>
      <vt:lpstr>Tema de Office</vt:lpstr>
      <vt:lpstr>Tema de Office</vt:lpstr>
      <vt:lpstr>Tema de Office</vt:lpstr>
      <vt:lpstr>1_Theme 1</vt:lpstr>
      <vt:lpstr>IEEE Member and Geographic Activities in 2025</vt:lpstr>
      <vt:lpstr>PowerPoint Presentation</vt:lpstr>
      <vt:lpstr>PowerPoint Presentation</vt:lpstr>
      <vt:lpstr>PowerPoint Presentation</vt:lpstr>
      <vt:lpstr>PowerPoint Presentation</vt:lpstr>
      <vt:lpstr>PowerPoint Presentation</vt:lpstr>
      <vt:lpstr>IEEE Affinity Groups @ 31 December 2024</vt:lpstr>
      <vt:lpstr> </vt:lpstr>
      <vt:lpstr> </vt:lpstr>
      <vt:lpstr>PowerPoint Presentation</vt:lpstr>
      <vt:lpstr>PowerPoint Presentation</vt:lpstr>
      <vt:lpstr>PowerPoint Presentation</vt:lpstr>
      <vt:lpstr>Call for 2025 MGA Awards Nominations</vt:lpstr>
      <vt:lpstr>PowerPoint Presentation</vt:lpstr>
      <vt:lpstr>PowerPoint Presentation</vt:lpstr>
      <vt:lpstr>PowerPoint Presentation</vt:lpstr>
      <vt:lpstr>PowerPoint Presentation</vt:lpstr>
      <vt:lpstr>Contact Information</vt:lpstr>
      <vt:lpstr>PowerPoint Presentation</vt:lpstr>
      <vt:lpstr>PowerPoint Presentation</vt:lpstr>
      <vt:lpstr>Total IEEE Higher Grade Membership </vt:lpstr>
      <vt:lpstr>Total IEEE Student Membership </vt:lpstr>
      <vt:lpstr>Total IEEE Society Memberships </vt:lpstr>
      <vt:lpstr>IEEE Young Professionals in Technical Activities</vt:lpstr>
      <vt:lpstr>IEEE Women in Engineering in Technical Activities</vt:lpstr>
      <vt:lpstr>IEEE Students in Technical Activities</vt:lpstr>
      <vt:lpstr>IEEE Life Members in Technical Activities</vt:lpstr>
      <vt:lpstr>PowerPoint Presentation</vt:lpstr>
      <vt:lpstr>Top 10 Countries: Higher-Grade IEEE Membership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dc:description/>
  <cp:lastModifiedBy>Drew Lowery</cp:lastModifiedBy>
  <cp:revision>535</cp:revision>
  <cp:lastPrinted>2025-01-24T22:13:07Z</cp:lastPrinted>
  <dcterms:created xsi:type="dcterms:W3CDTF">2016-10-24T18:40:55Z</dcterms:created>
  <dcterms:modified xsi:type="dcterms:W3CDTF">2025-03-29T14:57:46Z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14</vt:i4>
  </property>
  <property fmtid="{D5CDD505-2E9C-101B-9397-08002B2CF9AE}" pid="3" name="PresentationFormat">
    <vt:lpwstr>Custom</vt:lpwstr>
  </property>
  <property fmtid="{D5CDD505-2E9C-101B-9397-08002B2CF9AE}" pid="4" name="Slides">
    <vt:i4>19</vt:i4>
  </property>
</Properties>
</file>