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1" r:id="rId6"/>
    <p:sldId id="262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637527"/>
            <a:ext cx="10363200" cy="697311"/>
          </a:xfrm>
        </p:spPr>
        <p:txBody>
          <a:bodyPr anchor="b">
            <a:normAutofit/>
          </a:bodyPr>
          <a:lstStyle>
            <a:lvl1pPr algn="l">
              <a:defRPr sz="5867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26913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3733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57555"/>
            <a:ext cx="1942592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57555"/>
            <a:ext cx="2592832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57555"/>
            <a:ext cx="3153664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57555"/>
            <a:ext cx="2609088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57555"/>
            <a:ext cx="1999488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1"/>
            <a:ext cx="12255333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1"/>
            <a:ext cx="12192000" cy="698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60" y="5947888"/>
            <a:ext cx="1749425" cy="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&amp;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1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3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&amp; Three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1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36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3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6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667" b="1" i="1">
                <a:solidFill>
                  <a:srgbClr val="0066A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0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5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637527"/>
            <a:ext cx="10363200" cy="697311"/>
          </a:xfrm>
        </p:spPr>
        <p:txBody>
          <a:bodyPr anchor="b">
            <a:normAutofit/>
          </a:bodyPr>
          <a:lstStyle>
            <a:lvl1pPr algn="l">
              <a:defRPr sz="5867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426913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3733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24384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1044735"/>
            <a:ext cx="24384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1044735"/>
            <a:ext cx="24384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1044735"/>
            <a:ext cx="24384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1044735"/>
            <a:ext cx="24384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1"/>
            <a:ext cx="12255333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1"/>
            <a:ext cx="12192000" cy="698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60" y="5947888"/>
            <a:ext cx="1749425" cy="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9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667" b="1">
                <a:solidFill>
                  <a:srgbClr val="0066A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6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7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niversal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01218" y="3157836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733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01218" y="4165409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2667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91614" marR="0" lvl="1" indent="-80431" algn="l" rtl="0">
              <a:spcBef>
                <a:spcPts val="1067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96406" marR="0" lvl="2" indent="-97364" algn="l" rtl="0">
              <a:spcBef>
                <a:spcPts val="933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01198" marR="0" lvl="3" indent="-114297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44610" marR="0" lvl="4" indent="-120646" algn="l" rtl="0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589610" y="488745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2133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91614" marR="0" lvl="1" indent="-80431" algn="l" rtl="0">
              <a:spcBef>
                <a:spcPts val="1067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Merriweather Sans"/>
              <a:buChar char="–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096406" marR="0" lvl="2" indent="-97364" algn="l" rtl="0">
              <a:spcBef>
                <a:spcPts val="933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401198" marR="0" lvl="3" indent="-114297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–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644610" marR="0" lvl="4" indent="-120646" algn="l" rtl="0"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Noto Sans Symbols"/>
              <a:buChar char="▪"/>
              <a:defRPr sz="213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352716" marR="0" lvl="5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962301" marR="0" lvl="6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1886" marR="0" lvl="7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5181470" marR="0" lvl="8" indent="-135463" algn="l" rtl="0">
              <a:spcBef>
                <a:spcPts val="533"/>
              </a:spcBef>
              <a:buClr>
                <a:schemeClr val="dk1"/>
              </a:buClr>
              <a:buSzPct val="100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153583" y="6356351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92668" y="6356351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83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41789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6133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592668" y="6356351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153583" y="6356351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22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 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87680" y="135133"/>
            <a:ext cx="11101072" cy="1076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609585" marR="0" lvl="5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219170" marR="0" lvl="6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28754" marR="0" lvl="7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38339" marR="0" lvl="8" indent="0" algn="l" rtl="0">
              <a:spcBef>
                <a:spcPts val="0"/>
              </a:spcBef>
              <a:spcAft>
                <a:spcPts val="0"/>
              </a:spcAft>
              <a:buNone/>
              <a:defRPr sz="4267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592668" y="6356351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1153583" y="6356351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9585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21917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754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438339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3047924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657509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267093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876678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53848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757748" indent="-482588">
              <a:buSzPct val="100000"/>
              <a:buFont typeface="Wingdings" panose="05000000000000000000" pitchFamily="2" charset="2"/>
              <a:buChar char="q"/>
              <a:defRPr/>
            </a:lvl1pPr>
            <a:lvl2pPr marL="1071007" indent="-359824">
              <a:buFont typeface="Wingdings" panose="05000000000000000000" pitchFamily="2" charset="2"/>
              <a:buChar char="Ø"/>
              <a:defRPr/>
            </a:lvl2pPr>
            <a:lvl3pPr marL="1293252" indent="-222245">
              <a:buFont typeface="Wingdings" panose="05000000000000000000" pitchFamily="2" charset="2"/>
              <a:buChar char="§"/>
              <a:defRPr/>
            </a:lvl3pPr>
            <a:lvl4pPr marL="1532428" indent="-245527">
              <a:defRPr/>
            </a:lvl4pPr>
            <a:lvl5pPr marL="1754673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quarter" idx="14"/>
          </p:nvPr>
        </p:nvSpPr>
        <p:spPr>
          <a:xfrm>
            <a:off x="6096000" y="1600200"/>
            <a:ext cx="53848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757748" indent="-482588">
              <a:buSzPct val="100000"/>
              <a:buFont typeface="Wingdings" panose="05000000000000000000" pitchFamily="2" charset="2"/>
              <a:buChar char="q"/>
              <a:defRPr/>
            </a:lvl1pPr>
            <a:lvl2pPr marL="1071007" indent="-359824">
              <a:buFont typeface="Wingdings" panose="05000000000000000000" pitchFamily="2" charset="2"/>
              <a:buChar char="Ø"/>
              <a:defRPr/>
            </a:lvl2pPr>
            <a:lvl3pPr marL="1293252" indent="-222245">
              <a:buFont typeface="Wingdings" panose="05000000000000000000" pitchFamily="2" charset="2"/>
              <a:buChar char="§"/>
              <a:defRPr/>
            </a:lvl3pPr>
            <a:lvl4pPr marL="1532428" indent="-245527">
              <a:defRPr/>
            </a:lvl4pPr>
            <a:lvl5pPr marL="1754673" indent="-228594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32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8838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85285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91827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43332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4865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1645920"/>
            <a:ext cx="11101917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5867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3733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1"/>
            <a:ext cx="12255333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1"/>
            <a:ext cx="12192000" cy="698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360" y="5947888"/>
            <a:ext cx="1749425" cy="68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43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9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1"/>
            <a:ext cx="12192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6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667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89608" y="4887456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535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9" y="1"/>
            <a:ext cx="12230100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12192000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3048002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9144000" y="1"/>
            <a:ext cx="3048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2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6096002" y="1"/>
            <a:ext cx="3028951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216" y="3157836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217" y="4165407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667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89608" y="4887456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31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3_One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  <a:defRPr sz="4533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513762" y="6202843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106197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304792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Pts val="2400"/>
              <a:buFont typeface="Merriweather Sans"/>
              <a:buNone/>
              <a:defRPr sz="32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162639" y="620284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812800" y="1828800"/>
            <a:ext cx="10566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609585" marR="0" lvl="0" indent="-491054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57189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780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7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98031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3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838200" y="556182"/>
            <a:ext cx="10515600" cy="5533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1825625"/>
            <a:ext cx="4026032" cy="37925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8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106198"/>
            <a:ext cx="10515600" cy="356844"/>
          </a:xfrm>
          <a:prstGeom prst="rect">
            <a:avLst/>
          </a:prstGeom>
        </p:spPr>
        <p:txBody>
          <a:bodyPr/>
          <a:lstStyle/>
          <a:p>
            <a:pPr marL="0" lvl="0" indent="0">
              <a:buClrTx/>
              <a:buSzTx/>
              <a:buFontTx/>
              <a:buNone/>
              <a:defRPr sz="2400" b="1" i="1">
                <a:solidFill>
                  <a:srgbClr val="808080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66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680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31667" y="-1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5867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3733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75" y="494096"/>
            <a:ext cx="1690624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17" y="1149416"/>
            <a:ext cx="2503424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3047"/>
            <a:ext cx="4351527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81" y="2921668"/>
            <a:ext cx="3064256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1"/>
            <a:ext cx="12255333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1"/>
            <a:ext cx="12192000" cy="698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7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31667" y="-1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5867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3733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1"/>
            <a:ext cx="12255333" cy="698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1"/>
            <a:ext cx="12192000" cy="698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5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1828800"/>
            <a:ext cx="105664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3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&amp; 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6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32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1"/>
            <a:ext cx="12192000" cy="698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2843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6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211D3D4-FA85-4AB7-A751-98E7DD5B58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67" y="1"/>
            <a:ext cx="12255333" cy="698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2639" y="62028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48355-CDAA-434A-ADFF-336AE590A409}" type="datetimeFigureOut">
              <a:rPr lang="en-US" smtClean="0"/>
              <a:t>3/25/2025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CC2B67-0322-4C5C-A75C-262A97F9931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14" y="5866357"/>
            <a:ext cx="1624963" cy="7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533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Clr>
          <a:srgbClr val="0066A1"/>
        </a:buClr>
        <a:buFont typeface="LucidaGrande" charset="0"/>
        <a:buChar char="▸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0066A1"/>
        </a:buClr>
        <a:buFont typeface="LucidaGrande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0066A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0066A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Clr>
          <a:srgbClr val="0066A1"/>
        </a:buClr>
        <a:buFont typeface="Courier New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tripadvisor.com/ShowUserReviews-g29144-d2615694-r724227166-Southlands-Aurora_Colorado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F499F-039E-E93E-304B-32724F34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637527"/>
            <a:ext cx="10363200" cy="16297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2026 GreenTech Conference and </a:t>
            </a:r>
            <a:br>
              <a:rPr lang="en-US" dirty="0"/>
            </a:br>
            <a:r>
              <a:rPr lang="en-US" dirty="0"/>
              <a:t>R5 Congress</a:t>
            </a:r>
            <a:br>
              <a:rPr lang="en-US" dirty="0"/>
            </a:br>
            <a:r>
              <a:rPr lang="en-US" dirty="0"/>
              <a:t>March 25-29,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9C0E5-722D-979F-532B-0FC19BB3C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267236"/>
            <a:ext cx="10363200" cy="127574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Welcome Back to Colorado!</a:t>
            </a:r>
          </a:p>
        </p:txBody>
      </p:sp>
    </p:spTree>
    <p:extLst>
      <p:ext uri="{BB962C8B-B14F-4D97-AF65-F5344CB8AC3E}">
        <p14:creationId xmlns:p14="http://schemas.microsoft.com/office/powerpoint/2010/main" val="142458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19D4E4-7753-4629-06B5-797920DE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Boulder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761D084-2F7F-1A75-1C43-1329EB7E03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1881" y="1752313"/>
            <a:ext cx="4210638" cy="4115374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BDB501D-6EF4-AC1B-2124-917B6FA10D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254484" y="1752313"/>
            <a:ext cx="6235945" cy="3382706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147B41-6A98-7C69-E61B-67DB7989CFCE}"/>
              </a:ext>
            </a:extLst>
          </p:cNvPr>
          <p:cNvSpPr txBox="1"/>
          <p:nvPr/>
        </p:nvSpPr>
        <p:spPr>
          <a:xfrm>
            <a:off x="5576209" y="5294672"/>
            <a:ext cx="5592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Limelight Boulder, CU Boulder Campus</a:t>
            </a:r>
          </a:p>
        </p:txBody>
      </p:sp>
    </p:spTree>
    <p:extLst>
      <p:ext uri="{BB962C8B-B14F-4D97-AF65-F5344CB8AC3E}">
        <p14:creationId xmlns:p14="http://schemas.microsoft.com/office/powerpoint/2010/main" val="72391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0BC328-CCBA-0452-7557-69613A5D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7" y="371601"/>
            <a:ext cx="10161639" cy="6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3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EDBACB-D64D-A474-2AC5-8346BA021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342491"/>
            <a:ext cx="11223522" cy="62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5A04-3ECE-5067-CFD1-33E9FB9C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25870B-2E0A-9F1A-E5B1-E4A745EE14C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79514" y="2987233"/>
            <a:ext cx="6224806" cy="265960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836EDA3-C28A-C9CA-AF01-68B11D98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Aurora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68DAE7-318A-F99E-89BC-1D963842E1E3}"/>
              </a:ext>
            </a:extLst>
          </p:cNvPr>
          <p:cNvSpPr txBox="1"/>
          <p:nvPr/>
        </p:nvSpPr>
        <p:spPr>
          <a:xfrm>
            <a:off x="5872480" y="1732702"/>
            <a:ext cx="559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cap="all" dirty="0">
                <a:solidFill>
                  <a:srgbClr val="0070C0"/>
                </a:solidFill>
                <a:effectLst/>
                <a:latin typeface="Josefin Sans" pitchFamily="2" charset="0"/>
              </a:rPr>
              <a:t>Hyatt Regency Aurora-Denver Conference Center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987A94D-D857-FF18-CC07-8784FD4236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7680" y="1211164"/>
            <a:ext cx="5384800" cy="270507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3DD11F-C61F-9FE2-AE34-5FA04DF220F4}"/>
              </a:ext>
            </a:extLst>
          </p:cNvPr>
          <p:cNvSpPr txBox="1"/>
          <p:nvPr/>
        </p:nvSpPr>
        <p:spPr>
          <a:xfrm>
            <a:off x="383833" y="3916234"/>
            <a:ext cx="5592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effectLst/>
                <a:latin typeface="Trip Sans VF"/>
              </a:rPr>
              <a:t>Southlands Mall</a:t>
            </a:r>
            <a:endParaRPr lang="en-US" sz="4000" b="0" i="0" dirty="0">
              <a:effectLst/>
              <a:latin typeface="Trip Sans VF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03005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B90CA-6311-2A9E-CC3C-1B5E9455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0B1B43-F7F5-372C-3899-6A50B13E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Aurora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4B2413-5BBF-968C-8CC9-1FD5225D85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4088" y="1277532"/>
            <a:ext cx="5325218" cy="27626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08A2DD-DEDA-70E3-930E-CD5A6B5F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93140"/>
            <a:ext cx="5125165" cy="2629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0CD344-5AAD-B139-8907-601032C011D7}"/>
              </a:ext>
            </a:extLst>
          </p:cNvPr>
          <p:cNvSpPr txBox="1"/>
          <p:nvPr/>
        </p:nvSpPr>
        <p:spPr>
          <a:xfrm>
            <a:off x="925052" y="4230019"/>
            <a:ext cx="420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Wings over the Rockies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25369-0BC5-69E5-B9B7-1EE83C49B0E4}"/>
              </a:ext>
            </a:extLst>
          </p:cNvPr>
          <p:cNvSpPr txBox="1"/>
          <p:nvPr/>
        </p:nvSpPr>
        <p:spPr>
          <a:xfrm>
            <a:off x="6326468" y="4670673"/>
            <a:ext cx="466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</a:rPr>
              <a:t>Plains Conservation Center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764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1825DB05-2119-4177-8A0A-88E86891DE7C}" vid="{934C12BE-3F94-4AB3-BA61-DB66DE9307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</TotalTime>
  <Words>40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Courier New</vt:lpstr>
      <vt:lpstr>Josefin Sans</vt:lpstr>
      <vt:lpstr>LucidaGrande</vt:lpstr>
      <vt:lpstr>Merriweather Sans</vt:lpstr>
      <vt:lpstr>Noto Sans Symbols</vt:lpstr>
      <vt:lpstr>Trip Sans VF</vt:lpstr>
      <vt:lpstr>Verdana</vt:lpstr>
      <vt:lpstr>Wingdings</vt:lpstr>
      <vt:lpstr>Default Theme</vt:lpstr>
      <vt:lpstr>2026 GreenTech Conference and  R5 Congress March 25-29, 2026</vt:lpstr>
      <vt:lpstr>Boulder</vt:lpstr>
      <vt:lpstr>PowerPoint Presentation</vt:lpstr>
      <vt:lpstr>PowerPoint Presentation</vt:lpstr>
      <vt:lpstr>Aurora</vt:lpstr>
      <vt:lpstr>Aurora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MacMillan</dc:creator>
  <cp:lastModifiedBy>Ian MacMillan</cp:lastModifiedBy>
  <cp:revision>2</cp:revision>
  <dcterms:created xsi:type="dcterms:W3CDTF">2025-03-25T19:34:05Z</dcterms:created>
  <dcterms:modified xsi:type="dcterms:W3CDTF">2025-03-25T20:23:23Z</dcterms:modified>
</cp:coreProperties>
</file>