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2"/>
  </p:notesMasterIdLst>
  <p:sldIdLst>
    <p:sldId id="256" r:id="rId2"/>
    <p:sldId id="279" r:id="rId3"/>
    <p:sldId id="276" r:id="rId4"/>
    <p:sldId id="473" r:id="rId5"/>
    <p:sldId id="280" r:id="rId6"/>
    <p:sldId id="281" r:id="rId7"/>
    <p:sldId id="282" r:id="rId8"/>
    <p:sldId id="283" r:id="rId9"/>
    <p:sldId id="286" r:id="rId10"/>
    <p:sldId id="287" r:id="rId11"/>
    <p:sldId id="278" r:id="rId12"/>
    <p:sldId id="285" r:id="rId13"/>
    <p:sldId id="475" r:id="rId14"/>
    <p:sldId id="474" r:id="rId15"/>
    <p:sldId id="476" r:id="rId16"/>
    <p:sldId id="477" r:id="rId17"/>
    <p:sldId id="478" r:id="rId18"/>
    <p:sldId id="288" r:id="rId19"/>
    <p:sldId id="289" r:id="rId20"/>
    <p:sldId id="263" r:id="rId2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A1"/>
    <a:srgbClr val="CC0033"/>
    <a:srgbClr val="E37222"/>
    <a:srgbClr val="FDC82F"/>
    <a:srgbClr val="69BE28"/>
    <a:srgbClr val="008542"/>
    <a:srgbClr val="6B1F73"/>
    <a:srgbClr val="009FDA"/>
    <a:srgbClr val="0B5172"/>
    <a:srgbClr val="66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75373D-8099-4E0E-A65C-2D2051543F6A}" v="27" dt="2025-03-23T14:48:17.3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7" autoAdjust="0"/>
    <p:restoredTop sz="94658"/>
  </p:normalViewPr>
  <p:slideViewPr>
    <p:cSldViewPr snapToGrid="0" snapToObjects="1">
      <p:cViewPr varScale="1">
        <p:scale>
          <a:sx n="146" d="100"/>
          <a:sy n="146" d="100"/>
        </p:scale>
        <p:origin x="63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wning, Walt D." userId="95feed5c-639c-452b-92ec-f47c973a04ed" providerId="ADAL" clId="{FB75373D-8099-4E0E-A65C-2D2051543F6A}"/>
    <pc:docChg chg="undo redo custSel addSld modSld sldOrd">
      <pc:chgData name="Downing, Walt D." userId="95feed5c-639c-452b-92ec-f47c973a04ed" providerId="ADAL" clId="{FB75373D-8099-4E0E-A65C-2D2051543F6A}" dt="2025-03-23T15:25:20.273" v="3473" actId="478"/>
      <pc:docMkLst>
        <pc:docMk/>
      </pc:docMkLst>
      <pc:sldChg chg="delSp modSp mod">
        <pc:chgData name="Downing, Walt D." userId="95feed5c-639c-452b-92ec-f47c973a04ed" providerId="ADAL" clId="{FB75373D-8099-4E0E-A65C-2D2051543F6A}" dt="2025-03-23T15:25:20.273" v="3473" actId="478"/>
        <pc:sldMkLst>
          <pc:docMk/>
          <pc:sldMk cId="491782483" sldId="263"/>
        </pc:sldMkLst>
        <pc:spChg chg="mod">
          <ac:chgData name="Downing, Walt D." userId="95feed5c-639c-452b-92ec-f47c973a04ed" providerId="ADAL" clId="{FB75373D-8099-4E0E-A65C-2D2051543F6A}" dt="2025-03-23T15:25:15.721" v="3472" actId="20577"/>
          <ac:spMkLst>
            <pc:docMk/>
            <pc:sldMk cId="491782483" sldId="263"/>
            <ac:spMk id="2" creationId="{83F14DEB-28E9-4565-B511-C651E2621168}"/>
          </ac:spMkLst>
        </pc:spChg>
        <pc:spChg chg="del">
          <ac:chgData name="Downing, Walt D." userId="95feed5c-639c-452b-92ec-f47c973a04ed" providerId="ADAL" clId="{FB75373D-8099-4E0E-A65C-2D2051543F6A}" dt="2025-03-23T15:25:20.273" v="3473" actId="478"/>
          <ac:spMkLst>
            <pc:docMk/>
            <pc:sldMk cId="491782483" sldId="263"/>
            <ac:spMk id="3" creationId="{81A96BB2-5B99-4F5D-B326-21086A8ED61F}"/>
          </ac:spMkLst>
        </pc:spChg>
      </pc:sldChg>
      <pc:sldChg chg="modSp mod">
        <pc:chgData name="Downing, Walt D." userId="95feed5c-639c-452b-92ec-f47c973a04ed" providerId="ADAL" clId="{FB75373D-8099-4E0E-A65C-2D2051543F6A}" dt="2025-03-20T02:47:01.070" v="6" actId="20577"/>
        <pc:sldMkLst>
          <pc:docMk/>
          <pc:sldMk cId="683821980" sldId="281"/>
        </pc:sldMkLst>
        <pc:spChg chg="mod">
          <ac:chgData name="Downing, Walt D." userId="95feed5c-639c-452b-92ec-f47c973a04ed" providerId="ADAL" clId="{FB75373D-8099-4E0E-A65C-2D2051543F6A}" dt="2025-03-20T02:47:01.070" v="6" actId="20577"/>
          <ac:spMkLst>
            <pc:docMk/>
            <pc:sldMk cId="683821980" sldId="281"/>
            <ac:spMk id="9" creationId="{611C39E6-7374-B1E5-EC0C-23C6CD402F13}"/>
          </ac:spMkLst>
        </pc:spChg>
      </pc:sldChg>
      <pc:sldChg chg="addSp delSp modSp mod">
        <pc:chgData name="Downing, Walt D." userId="95feed5c-639c-452b-92ec-f47c973a04ed" providerId="ADAL" clId="{FB75373D-8099-4E0E-A65C-2D2051543F6A}" dt="2025-03-23T15:18:54.218" v="3363" actId="1076"/>
        <pc:sldMkLst>
          <pc:docMk/>
          <pc:sldMk cId="301205411" sldId="288"/>
        </pc:sldMkLst>
        <pc:spChg chg="mod">
          <ac:chgData name="Downing, Walt D." userId="95feed5c-639c-452b-92ec-f47c973a04ed" providerId="ADAL" clId="{FB75373D-8099-4E0E-A65C-2D2051543F6A}" dt="2025-03-23T15:18:38.228" v="3362" actId="20577"/>
          <ac:spMkLst>
            <pc:docMk/>
            <pc:sldMk cId="301205411" sldId="288"/>
            <ac:spMk id="10" creationId="{455E08A4-D6C0-BEA5-D83C-AB5C95A54E7E}"/>
          </ac:spMkLst>
        </pc:spChg>
        <pc:picChg chg="add del mod">
          <ac:chgData name="Downing, Walt D." userId="95feed5c-639c-452b-92ec-f47c973a04ed" providerId="ADAL" clId="{FB75373D-8099-4E0E-A65C-2D2051543F6A}" dt="2025-03-23T13:40:15.282" v="627" actId="478"/>
          <ac:picMkLst>
            <pc:docMk/>
            <pc:sldMk cId="301205411" sldId="288"/>
            <ac:picMk id="2" creationId="{733E5E8E-F86E-987B-808C-1FBBF91AFBFA}"/>
          </ac:picMkLst>
        </pc:picChg>
        <pc:picChg chg="add del mod">
          <ac:chgData name="Downing, Walt D." userId="95feed5c-639c-452b-92ec-f47c973a04ed" providerId="ADAL" clId="{FB75373D-8099-4E0E-A65C-2D2051543F6A}" dt="2025-03-23T13:40:38.619" v="633" actId="478"/>
          <ac:picMkLst>
            <pc:docMk/>
            <pc:sldMk cId="301205411" sldId="288"/>
            <ac:picMk id="3" creationId="{C2DD7467-C811-5CAA-CB69-49083483E158}"/>
          </ac:picMkLst>
        </pc:picChg>
        <pc:picChg chg="add">
          <ac:chgData name="Downing, Walt D." userId="95feed5c-639c-452b-92ec-f47c973a04ed" providerId="ADAL" clId="{FB75373D-8099-4E0E-A65C-2D2051543F6A}" dt="2025-03-23T13:40:33.100" v="632"/>
          <ac:picMkLst>
            <pc:docMk/>
            <pc:sldMk cId="301205411" sldId="288"/>
            <ac:picMk id="5" creationId="{739FA076-4E50-F8CD-C611-2B03D6E8DB5A}"/>
          </ac:picMkLst>
        </pc:picChg>
        <pc:picChg chg="add mod">
          <ac:chgData name="Downing, Walt D." userId="95feed5c-639c-452b-92ec-f47c973a04ed" providerId="ADAL" clId="{FB75373D-8099-4E0E-A65C-2D2051543F6A}" dt="2025-03-23T15:18:54.218" v="3363" actId="1076"/>
          <ac:picMkLst>
            <pc:docMk/>
            <pc:sldMk cId="301205411" sldId="288"/>
            <ac:picMk id="8" creationId="{FB7C2F67-CEFA-0C11-CDDA-2D55B2679CA4}"/>
          </ac:picMkLst>
        </pc:picChg>
        <pc:picChg chg="add mod">
          <ac:chgData name="Downing, Walt D." userId="95feed5c-639c-452b-92ec-f47c973a04ed" providerId="ADAL" clId="{FB75373D-8099-4E0E-A65C-2D2051543F6A}" dt="2025-03-23T13:45:19.510" v="639" actId="1076"/>
          <ac:picMkLst>
            <pc:docMk/>
            <pc:sldMk cId="301205411" sldId="288"/>
            <ac:picMk id="11" creationId="{7D789BE1-1E42-E09C-EF51-0FA143CEBFF4}"/>
          </ac:picMkLst>
        </pc:picChg>
      </pc:sldChg>
      <pc:sldChg chg="modSp add mod">
        <pc:chgData name="Downing, Walt D." userId="95feed5c-639c-452b-92ec-f47c973a04ed" providerId="ADAL" clId="{FB75373D-8099-4E0E-A65C-2D2051543F6A}" dt="2025-03-23T15:15:36.212" v="3251" actId="20577"/>
        <pc:sldMkLst>
          <pc:docMk/>
          <pc:sldMk cId="3865144004" sldId="289"/>
        </pc:sldMkLst>
        <pc:spChg chg="mod">
          <ac:chgData name="Downing, Walt D." userId="95feed5c-639c-452b-92ec-f47c973a04ed" providerId="ADAL" clId="{FB75373D-8099-4E0E-A65C-2D2051543F6A}" dt="2025-03-23T15:15:36.212" v="3251" actId="20577"/>
          <ac:spMkLst>
            <pc:docMk/>
            <pc:sldMk cId="3865144004" sldId="289"/>
            <ac:spMk id="10" creationId="{EF2D5976-84F8-E202-6427-F89393D71345}"/>
          </ac:spMkLst>
        </pc:spChg>
      </pc:sldChg>
      <pc:sldChg chg="addSp delSp modSp mod ord chgLayout">
        <pc:chgData name="Downing, Walt D." userId="95feed5c-639c-452b-92ec-f47c973a04ed" providerId="ADAL" clId="{FB75373D-8099-4E0E-A65C-2D2051543F6A}" dt="2025-03-20T03:11:51.768" v="207"/>
        <pc:sldMkLst>
          <pc:docMk/>
          <pc:sldMk cId="4049393828" sldId="473"/>
        </pc:sldMkLst>
        <pc:spChg chg="mod ord">
          <ac:chgData name="Downing, Walt D." userId="95feed5c-639c-452b-92ec-f47c973a04ed" providerId="ADAL" clId="{FB75373D-8099-4E0E-A65C-2D2051543F6A}" dt="2025-03-20T03:08:32.575" v="105" actId="700"/>
          <ac:spMkLst>
            <pc:docMk/>
            <pc:sldMk cId="4049393828" sldId="473"/>
            <ac:spMk id="4" creationId="{857CAB1B-D9EF-36A4-3BF2-4664AF388FBF}"/>
          </ac:spMkLst>
        </pc:spChg>
        <pc:spChg chg="add mod ord">
          <ac:chgData name="Downing, Walt D." userId="95feed5c-639c-452b-92ec-f47c973a04ed" providerId="ADAL" clId="{FB75373D-8099-4E0E-A65C-2D2051543F6A}" dt="2025-03-20T03:11:47.349" v="205"/>
          <ac:spMkLst>
            <pc:docMk/>
            <pc:sldMk cId="4049393828" sldId="473"/>
            <ac:spMk id="25" creationId="{A4C8B5D1-B72E-2740-68A4-FFC743E81310}"/>
          </ac:spMkLst>
        </pc:spChg>
        <pc:picChg chg="add mod">
          <ac:chgData name="Downing, Walt D." userId="95feed5c-639c-452b-92ec-f47c973a04ed" providerId="ADAL" clId="{FB75373D-8099-4E0E-A65C-2D2051543F6A}" dt="2025-03-20T03:02:01.585" v="52" actId="1076"/>
          <ac:picMkLst>
            <pc:docMk/>
            <pc:sldMk cId="4049393828" sldId="473"/>
            <ac:picMk id="14" creationId="{9348E3EF-65E9-8716-B4DE-0046D1880A80}"/>
          </ac:picMkLst>
        </pc:picChg>
        <pc:picChg chg="add mod">
          <ac:chgData name="Downing, Walt D." userId="95feed5c-639c-452b-92ec-f47c973a04ed" providerId="ADAL" clId="{FB75373D-8099-4E0E-A65C-2D2051543F6A}" dt="2025-03-20T03:10:39.417" v="178" actId="1076"/>
          <ac:picMkLst>
            <pc:docMk/>
            <pc:sldMk cId="4049393828" sldId="473"/>
            <ac:picMk id="18" creationId="{689D34FE-5CEB-A8DC-7302-48364E3C7490}"/>
          </ac:picMkLst>
        </pc:picChg>
      </pc:sldChg>
      <pc:sldChg chg="addSp delSp modSp new mod">
        <pc:chgData name="Downing, Walt D." userId="95feed5c-639c-452b-92ec-f47c973a04ed" providerId="ADAL" clId="{FB75373D-8099-4E0E-A65C-2D2051543F6A}" dt="2025-03-23T15:21:49.619" v="3366" actId="113"/>
        <pc:sldMkLst>
          <pc:docMk/>
          <pc:sldMk cId="2372590269" sldId="474"/>
        </pc:sldMkLst>
        <pc:spChg chg="mod">
          <ac:chgData name="Downing, Walt D." userId="95feed5c-639c-452b-92ec-f47c973a04ed" providerId="ADAL" clId="{FB75373D-8099-4E0E-A65C-2D2051543F6A}" dt="2025-03-20T03:14:48.485" v="276" actId="20577"/>
          <ac:spMkLst>
            <pc:docMk/>
            <pc:sldMk cId="2372590269" sldId="474"/>
            <ac:spMk id="2" creationId="{41EF4F2D-1F53-3189-2663-5530F0B2F127}"/>
          </ac:spMkLst>
        </pc:spChg>
        <pc:spChg chg="mod">
          <ac:chgData name="Downing, Walt D." userId="95feed5c-639c-452b-92ec-f47c973a04ed" providerId="ADAL" clId="{FB75373D-8099-4E0E-A65C-2D2051543F6A}" dt="2025-03-23T15:21:49.619" v="3366" actId="113"/>
          <ac:spMkLst>
            <pc:docMk/>
            <pc:sldMk cId="2372590269" sldId="474"/>
            <ac:spMk id="3" creationId="{3EE264AD-2735-D893-DB84-3DAEAF31A73F}"/>
          </ac:spMkLst>
        </pc:spChg>
        <pc:spChg chg="mod">
          <ac:chgData name="Downing, Walt D." userId="95feed5c-639c-452b-92ec-f47c973a04ed" providerId="ADAL" clId="{FB75373D-8099-4E0E-A65C-2D2051543F6A}" dt="2025-03-23T15:17:14.585" v="3326" actId="20577"/>
          <ac:spMkLst>
            <pc:docMk/>
            <pc:sldMk cId="2372590269" sldId="474"/>
            <ac:spMk id="5" creationId="{2DE3492A-1EF2-BCE0-DE4B-7F8E44C00169}"/>
          </ac:spMkLst>
        </pc:spChg>
        <pc:spChg chg="add del mod">
          <ac:chgData name="Downing, Walt D." userId="95feed5c-639c-452b-92ec-f47c973a04ed" providerId="ADAL" clId="{FB75373D-8099-4E0E-A65C-2D2051543F6A}" dt="2025-03-23T14:05:44.070" v="1287" actId="478"/>
          <ac:spMkLst>
            <pc:docMk/>
            <pc:sldMk cId="2372590269" sldId="474"/>
            <ac:spMk id="9" creationId="{7CA19CBD-FE64-3C8B-3E63-703B43F3E44A}"/>
          </ac:spMkLst>
        </pc:spChg>
        <pc:spChg chg="add del mod">
          <ac:chgData name="Downing, Walt D." userId="95feed5c-639c-452b-92ec-f47c973a04ed" providerId="ADAL" clId="{FB75373D-8099-4E0E-A65C-2D2051543F6A}" dt="2025-03-23T14:03:31.799" v="1271" actId="478"/>
          <ac:spMkLst>
            <pc:docMk/>
            <pc:sldMk cId="2372590269" sldId="474"/>
            <ac:spMk id="10" creationId="{D203F512-A543-B0F2-490B-CD7AD04D5A62}"/>
          </ac:spMkLst>
        </pc:spChg>
        <pc:picChg chg="add del mod ord">
          <ac:chgData name="Downing, Walt D." userId="95feed5c-639c-452b-92ec-f47c973a04ed" providerId="ADAL" clId="{FB75373D-8099-4E0E-A65C-2D2051543F6A}" dt="2025-03-23T14:03:34.617" v="1272" actId="478"/>
          <ac:picMkLst>
            <pc:docMk/>
            <pc:sldMk cId="2372590269" sldId="474"/>
            <ac:picMk id="6" creationId="{E0874C32-61A8-C4B0-3E63-39B085ECA5C6}"/>
          </ac:picMkLst>
        </pc:picChg>
        <pc:picChg chg="add mod">
          <ac:chgData name="Downing, Walt D." userId="95feed5c-639c-452b-92ec-f47c973a04ed" providerId="ADAL" clId="{FB75373D-8099-4E0E-A65C-2D2051543F6A}" dt="2025-03-23T14:07:15.310" v="1330" actId="1076"/>
          <ac:picMkLst>
            <pc:docMk/>
            <pc:sldMk cId="2372590269" sldId="474"/>
            <ac:picMk id="8" creationId="{2E80F24C-6CDD-ADF5-2CDA-49406D74F687}"/>
          </ac:picMkLst>
        </pc:picChg>
      </pc:sldChg>
      <pc:sldChg chg="addSp modSp mod">
        <pc:chgData name="Downing, Walt D." userId="95feed5c-639c-452b-92ec-f47c973a04ed" providerId="ADAL" clId="{FB75373D-8099-4E0E-A65C-2D2051543F6A}" dt="2025-03-23T13:39:38.675" v="626" actId="1076"/>
        <pc:sldMkLst>
          <pc:docMk/>
          <pc:sldMk cId="2047891995" sldId="475"/>
        </pc:sldMkLst>
        <pc:spChg chg="mod">
          <ac:chgData name="Downing, Walt D." userId="95feed5c-639c-452b-92ec-f47c973a04ed" providerId="ADAL" clId="{FB75373D-8099-4E0E-A65C-2D2051543F6A}" dt="2025-03-23T13:39:34.341" v="625" actId="14100"/>
          <ac:spMkLst>
            <pc:docMk/>
            <pc:sldMk cId="2047891995" sldId="475"/>
            <ac:spMk id="3" creationId="{99442E38-D13A-F203-B65D-DC687BBAC437}"/>
          </ac:spMkLst>
        </pc:spChg>
        <pc:picChg chg="add">
          <ac:chgData name="Downing, Walt D." userId="95feed5c-639c-452b-92ec-f47c973a04ed" providerId="ADAL" clId="{FB75373D-8099-4E0E-A65C-2D2051543F6A}" dt="2025-03-23T13:38:53.682" v="620"/>
          <ac:picMkLst>
            <pc:docMk/>
            <pc:sldMk cId="2047891995" sldId="475"/>
            <ac:picMk id="6" creationId="{04C28D9E-A548-74CD-FE9A-D9E2C583B438}"/>
          </ac:picMkLst>
        </pc:picChg>
        <pc:picChg chg="add mod">
          <ac:chgData name="Downing, Walt D." userId="95feed5c-639c-452b-92ec-f47c973a04ed" providerId="ADAL" clId="{FB75373D-8099-4E0E-A65C-2D2051543F6A}" dt="2025-03-23T13:39:38.675" v="626" actId="1076"/>
          <ac:picMkLst>
            <pc:docMk/>
            <pc:sldMk cId="2047891995" sldId="475"/>
            <ac:picMk id="7" creationId="{D50DD186-5E66-63D3-2236-897545F874EF}"/>
          </ac:picMkLst>
        </pc:picChg>
      </pc:sldChg>
      <pc:sldChg chg="delSp modSp add mod">
        <pc:chgData name="Downing, Walt D." userId="95feed5c-639c-452b-92ec-f47c973a04ed" providerId="ADAL" clId="{FB75373D-8099-4E0E-A65C-2D2051543F6A}" dt="2025-03-23T15:21:43.672" v="3365" actId="113"/>
        <pc:sldMkLst>
          <pc:docMk/>
          <pc:sldMk cId="3068809021" sldId="476"/>
        </pc:sldMkLst>
        <pc:spChg chg="mod">
          <ac:chgData name="Downing, Walt D." userId="95feed5c-639c-452b-92ec-f47c973a04ed" providerId="ADAL" clId="{FB75373D-8099-4E0E-A65C-2D2051543F6A}" dt="2025-03-23T15:21:43.672" v="3365" actId="113"/>
          <ac:spMkLst>
            <pc:docMk/>
            <pc:sldMk cId="3068809021" sldId="476"/>
            <ac:spMk id="3" creationId="{C74C0C0D-F4FD-C861-952C-0A206FEC6BDE}"/>
          </ac:spMkLst>
        </pc:spChg>
        <pc:spChg chg="mod">
          <ac:chgData name="Downing, Walt D." userId="95feed5c-639c-452b-92ec-f47c973a04ed" providerId="ADAL" clId="{FB75373D-8099-4E0E-A65C-2D2051543F6A}" dt="2025-03-23T15:16:54.310" v="3309" actId="20577"/>
          <ac:spMkLst>
            <pc:docMk/>
            <pc:sldMk cId="3068809021" sldId="476"/>
            <ac:spMk id="5" creationId="{AC027047-F3DE-83DA-5DDB-2804347D6437}"/>
          </ac:spMkLst>
        </pc:spChg>
        <pc:spChg chg="del">
          <ac:chgData name="Downing, Walt D." userId="95feed5c-639c-452b-92ec-f47c973a04ed" providerId="ADAL" clId="{FB75373D-8099-4E0E-A65C-2D2051543F6A}" dt="2025-03-23T14:07:34.239" v="1332" actId="478"/>
          <ac:spMkLst>
            <pc:docMk/>
            <pc:sldMk cId="3068809021" sldId="476"/>
            <ac:spMk id="9" creationId="{1D58E13E-79D3-425C-5AC8-3A54F2A4C0F9}"/>
          </ac:spMkLst>
        </pc:spChg>
        <pc:spChg chg="del mod">
          <ac:chgData name="Downing, Walt D." userId="95feed5c-639c-452b-92ec-f47c973a04ed" providerId="ADAL" clId="{FB75373D-8099-4E0E-A65C-2D2051543F6A}" dt="2025-03-23T14:09:11.999" v="1353"/>
          <ac:spMkLst>
            <pc:docMk/>
            <pc:sldMk cId="3068809021" sldId="476"/>
            <ac:spMk id="10" creationId="{1DC46E85-6E0B-08A0-86F9-4F410CA8261C}"/>
          </ac:spMkLst>
        </pc:spChg>
        <pc:picChg chg="mod">
          <ac:chgData name="Downing, Walt D." userId="95feed5c-639c-452b-92ec-f47c973a04ed" providerId="ADAL" clId="{FB75373D-8099-4E0E-A65C-2D2051543F6A}" dt="2025-03-23T14:08:10.048" v="1337" actId="1076"/>
          <ac:picMkLst>
            <pc:docMk/>
            <pc:sldMk cId="3068809021" sldId="476"/>
            <ac:picMk id="6" creationId="{EF9E52E7-1CC2-E40B-C575-77BECB872E6B}"/>
          </ac:picMkLst>
        </pc:picChg>
        <pc:picChg chg="del">
          <ac:chgData name="Downing, Walt D." userId="95feed5c-639c-452b-92ec-f47c973a04ed" providerId="ADAL" clId="{FB75373D-8099-4E0E-A65C-2D2051543F6A}" dt="2025-03-23T14:07:30.001" v="1331" actId="478"/>
          <ac:picMkLst>
            <pc:docMk/>
            <pc:sldMk cId="3068809021" sldId="476"/>
            <ac:picMk id="8" creationId="{31B6A19C-1C26-4DF4-E7E0-5781A1F6E152}"/>
          </ac:picMkLst>
        </pc:picChg>
      </pc:sldChg>
      <pc:sldChg chg="addSp delSp modSp new mod">
        <pc:chgData name="Downing, Walt D." userId="95feed5c-639c-452b-92ec-f47c973a04ed" providerId="ADAL" clId="{FB75373D-8099-4E0E-A65C-2D2051543F6A}" dt="2025-03-23T14:50:01.265" v="1663" actId="1076"/>
        <pc:sldMkLst>
          <pc:docMk/>
          <pc:sldMk cId="2007163122" sldId="477"/>
        </pc:sldMkLst>
        <pc:spChg chg="mod">
          <ac:chgData name="Downing, Walt D." userId="95feed5c-639c-452b-92ec-f47c973a04ed" providerId="ADAL" clId="{FB75373D-8099-4E0E-A65C-2D2051543F6A}" dt="2025-03-23T14:15:46.236" v="1501"/>
          <ac:spMkLst>
            <pc:docMk/>
            <pc:sldMk cId="2007163122" sldId="477"/>
            <ac:spMk id="2" creationId="{F9596001-2654-18BC-61D3-D676962D0CDD}"/>
          </ac:spMkLst>
        </pc:spChg>
        <pc:spChg chg="del mod">
          <ac:chgData name="Downing, Walt D." userId="95feed5c-639c-452b-92ec-f47c973a04ed" providerId="ADAL" clId="{FB75373D-8099-4E0E-A65C-2D2051543F6A}" dt="2025-03-23T14:13:50.383" v="1479" actId="478"/>
          <ac:spMkLst>
            <pc:docMk/>
            <pc:sldMk cId="2007163122" sldId="477"/>
            <ac:spMk id="3" creationId="{DF97EEE4-2732-7A68-21BF-5233838177AC}"/>
          </ac:spMkLst>
        </pc:spChg>
        <pc:spChg chg="mod">
          <ac:chgData name="Downing, Walt D." userId="95feed5c-639c-452b-92ec-f47c973a04ed" providerId="ADAL" clId="{FB75373D-8099-4E0E-A65C-2D2051543F6A}" dt="2025-03-23T14:16:05.513" v="1538" actId="20577"/>
          <ac:spMkLst>
            <pc:docMk/>
            <pc:sldMk cId="2007163122" sldId="477"/>
            <ac:spMk id="5" creationId="{FDBCF29A-1CE5-0E94-CB42-414ED884CDBB}"/>
          </ac:spMkLst>
        </pc:spChg>
        <pc:spChg chg="add mod">
          <ac:chgData name="Downing, Walt D." userId="95feed5c-639c-452b-92ec-f47c973a04ed" providerId="ADAL" clId="{FB75373D-8099-4E0E-A65C-2D2051543F6A}" dt="2025-03-23T14:46:15.216" v="1584" actId="1076"/>
          <ac:spMkLst>
            <pc:docMk/>
            <pc:sldMk cId="2007163122" sldId="477"/>
            <ac:spMk id="12" creationId="{BD04431F-FE34-703C-CEE3-CFFED77F478D}"/>
          </ac:spMkLst>
        </pc:spChg>
        <pc:spChg chg="add mod">
          <ac:chgData name="Downing, Walt D." userId="95feed5c-639c-452b-92ec-f47c973a04ed" providerId="ADAL" clId="{FB75373D-8099-4E0E-A65C-2D2051543F6A}" dt="2025-03-23T14:47:07.856" v="1599" actId="1076"/>
          <ac:spMkLst>
            <pc:docMk/>
            <pc:sldMk cId="2007163122" sldId="477"/>
            <ac:spMk id="13" creationId="{61879978-A21D-437E-C602-F7CC7C3415AB}"/>
          </ac:spMkLst>
        </pc:spChg>
        <pc:spChg chg="add mod">
          <ac:chgData name="Downing, Walt D." userId="95feed5c-639c-452b-92ec-f47c973a04ed" providerId="ADAL" clId="{FB75373D-8099-4E0E-A65C-2D2051543F6A}" dt="2025-03-23T14:47:48.100" v="1615" actId="1076"/>
          <ac:spMkLst>
            <pc:docMk/>
            <pc:sldMk cId="2007163122" sldId="477"/>
            <ac:spMk id="14" creationId="{18265F19-6B13-F07C-70B2-140E97C03979}"/>
          </ac:spMkLst>
        </pc:spChg>
        <pc:spChg chg="add mod">
          <ac:chgData name="Downing, Walt D." userId="95feed5c-639c-452b-92ec-f47c973a04ed" providerId="ADAL" clId="{FB75373D-8099-4E0E-A65C-2D2051543F6A}" dt="2025-03-23T14:50:01.265" v="1663" actId="1076"/>
          <ac:spMkLst>
            <pc:docMk/>
            <pc:sldMk cId="2007163122" sldId="477"/>
            <ac:spMk id="15" creationId="{471BC21D-1F56-B002-7FF3-8554EFECE654}"/>
          </ac:spMkLst>
        </pc:spChg>
        <pc:picChg chg="add del mod">
          <ac:chgData name="Downing, Walt D." userId="95feed5c-639c-452b-92ec-f47c973a04ed" providerId="ADAL" clId="{FB75373D-8099-4E0E-A65C-2D2051543F6A}" dt="2025-03-23T14:14:20.545" v="1487" actId="478"/>
          <ac:picMkLst>
            <pc:docMk/>
            <pc:sldMk cId="2007163122" sldId="477"/>
            <ac:picMk id="6" creationId="{27CAF9E9-6610-BBF7-FCC0-144D36B02222}"/>
          </ac:picMkLst>
        </pc:picChg>
        <pc:picChg chg="add mod ord">
          <ac:chgData name="Downing, Walt D." userId="95feed5c-639c-452b-92ec-f47c973a04ed" providerId="ADAL" clId="{FB75373D-8099-4E0E-A65C-2D2051543F6A}" dt="2025-03-23T14:17:30.691" v="1555" actId="1076"/>
          <ac:picMkLst>
            <pc:docMk/>
            <pc:sldMk cId="2007163122" sldId="477"/>
            <ac:picMk id="7" creationId="{AA32F15B-B5B1-8C2F-6EE5-10B70F01317F}"/>
          </ac:picMkLst>
        </pc:picChg>
        <pc:picChg chg="add mod">
          <ac:chgData name="Downing, Walt D." userId="95feed5c-639c-452b-92ec-f47c973a04ed" providerId="ADAL" clId="{FB75373D-8099-4E0E-A65C-2D2051543F6A}" dt="2025-03-23T14:17:54.848" v="1561" actId="1076"/>
          <ac:picMkLst>
            <pc:docMk/>
            <pc:sldMk cId="2007163122" sldId="477"/>
            <ac:picMk id="8" creationId="{01D761DB-C197-0084-50A1-51D116E9DE28}"/>
          </ac:picMkLst>
        </pc:picChg>
        <pc:picChg chg="add mod">
          <ac:chgData name="Downing, Walt D." userId="95feed5c-639c-452b-92ec-f47c973a04ed" providerId="ADAL" clId="{FB75373D-8099-4E0E-A65C-2D2051543F6A}" dt="2025-03-23T14:18:07.906" v="1562" actId="1076"/>
          <ac:picMkLst>
            <pc:docMk/>
            <pc:sldMk cId="2007163122" sldId="477"/>
            <ac:picMk id="9" creationId="{00410047-E56C-0CBC-B929-5BF73A0BD690}"/>
          </ac:picMkLst>
        </pc:picChg>
        <pc:picChg chg="add mod">
          <ac:chgData name="Downing, Walt D." userId="95feed5c-639c-452b-92ec-f47c973a04ed" providerId="ADAL" clId="{FB75373D-8099-4E0E-A65C-2D2051543F6A}" dt="2025-03-23T14:49:22.991" v="1659" actId="1076"/>
          <ac:picMkLst>
            <pc:docMk/>
            <pc:sldMk cId="2007163122" sldId="477"/>
            <ac:picMk id="10" creationId="{B3FFDC20-B02A-22F1-26BA-D9CBACF37170}"/>
          </ac:picMkLst>
        </pc:picChg>
        <pc:picChg chg="add mod ord">
          <ac:chgData name="Downing, Walt D." userId="95feed5c-639c-452b-92ec-f47c973a04ed" providerId="ADAL" clId="{FB75373D-8099-4E0E-A65C-2D2051543F6A}" dt="2025-03-23T14:17:48.022" v="1559" actId="1076"/>
          <ac:picMkLst>
            <pc:docMk/>
            <pc:sldMk cId="2007163122" sldId="477"/>
            <ac:picMk id="11" creationId="{D5B828E7-C917-03AB-3555-25624651CD5C}"/>
          </ac:picMkLst>
        </pc:picChg>
      </pc:sldChg>
      <pc:sldChg chg="delSp modSp add mod ord">
        <pc:chgData name="Downing, Walt D." userId="95feed5c-639c-452b-92ec-f47c973a04ed" providerId="ADAL" clId="{FB75373D-8099-4E0E-A65C-2D2051543F6A}" dt="2025-03-23T15:25:01.309" v="3439" actId="20577"/>
        <pc:sldMkLst>
          <pc:docMk/>
          <pc:sldMk cId="2568227052" sldId="478"/>
        </pc:sldMkLst>
        <pc:spChg chg="mod">
          <ac:chgData name="Downing, Walt D." userId="95feed5c-639c-452b-92ec-f47c973a04ed" providerId="ADAL" clId="{FB75373D-8099-4E0E-A65C-2D2051543F6A}" dt="2025-03-23T15:25:01.309" v="3439" actId="20577"/>
          <ac:spMkLst>
            <pc:docMk/>
            <pc:sldMk cId="2568227052" sldId="478"/>
            <ac:spMk id="3" creationId="{20B52701-CBDB-A7A2-655B-8F8DD7404A3D}"/>
          </ac:spMkLst>
        </pc:spChg>
        <pc:spChg chg="mod">
          <ac:chgData name="Downing, Walt D." userId="95feed5c-639c-452b-92ec-f47c973a04ed" providerId="ADAL" clId="{FB75373D-8099-4E0E-A65C-2D2051543F6A}" dt="2025-03-23T14:52:47.766" v="1769" actId="20577"/>
          <ac:spMkLst>
            <pc:docMk/>
            <pc:sldMk cId="2568227052" sldId="478"/>
            <ac:spMk id="5" creationId="{885F3DED-78D7-1A4B-7041-80C5B1C7E2A3}"/>
          </ac:spMkLst>
        </pc:spChg>
        <pc:picChg chg="del">
          <ac:chgData name="Downing, Walt D." userId="95feed5c-639c-452b-92ec-f47c973a04ed" providerId="ADAL" clId="{FB75373D-8099-4E0E-A65C-2D2051543F6A}" dt="2025-03-23T14:52:36.827" v="1748" actId="478"/>
          <ac:picMkLst>
            <pc:docMk/>
            <pc:sldMk cId="2568227052" sldId="478"/>
            <ac:picMk id="8" creationId="{991DEDFA-A583-5395-5470-2A4153BA5DAC}"/>
          </ac:picMkLst>
        </pc:picChg>
      </pc:sldChg>
    </pc:docChg>
  </pc:docChgLst>
  <pc:docChgLst>
    <pc:chgData name="Downing, Walt D." userId="95feed5c-639c-452b-92ec-f47c973a04ed" providerId="ADAL" clId="{4EC0990E-E44A-4EC7-A208-D38DC2680F45}"/>
    <pc:docChg chg="undo custSel addSld delSld modSld sldOrd">
      <pc:chgData name="Downing, Walt D." userId="95feed5c-639c-452b-92ec-f47c973a04ed" providerId="ADAL" clId="{4EC0990E-E44A-4EC7-A208-D38DC2680F45}" dt="2025-03-20T22:05:07.963" v="5179" actId="14100"/>
      <pc:docMkLst>
        <pc:docMk/>
      </pc:docMkLst>
      <pc:sldChg chg="modSp mod">
        <pc:chgData name="Downing, Walt D." userId="95feed5c-639c-452b-92ec-f47c973a04ed" providerId="ADAL" clId="{4EC0990E-E44A-4EC7-A208-D38DC2680F45}" dt="2025-03-19T18:00:50.118" v="2721" actId="20577"/>
        <pc:sldMkLst>
          <pc:docMk/>
          <pc:sldMk cId="1757086593" sldId="256"/>
        </pc:sldMkLst>
        <pc:spChg chg="mod">
          <ac:chgData name="Downing, Walt D." userId="95feed5c-639c-452b-92ec-f47c973a04ed" providerId="ADAL" clId="{4EC0990E-E44A-4EC7-A208-D38DC2680F45}" dt="2025-03-19T18:00:50.118" v="2721" actId="20577"/>
          <ac:spMkLst>
            <pc:docMk/>
            <pc:sldMk cId="1757086593" sldId="256"/>
            <ac:spMk id="5" creationId="{6F4EAF1A-90A4-3F46-A741-BC72D45044B1}"/>
          </ac:spMkLst>
        </pc:spChg>
        <pc:spChg chg="mod">
          <ac:chgData name="Downing, Walt D." userId="95feed5c-639c-452b-92ec-f47c973a04ed" providerId="ADAL" clId="{4EC0990E-E44A-4EC7-A208-D38DC2680F45}" dt="2025-03-19T13:22:47.873" v="222" actId="20577"/>
          <ac:spMkLst>
            <pc:docMk/>
            <pc:sldMk cId="1757086593" sldId="256"/>
            <ac:spMk id="6" creationId="{E158B635-2B57-D04C-87A9-35560B8CD7E3}"/>
          </ac:spMkLst>
        </pc:spChg>
      </pc:sldChg>
      <pc:sldChg chg="del">
        <pc:chgData name="Downing, Walt D." userId="95feed5c-639c-452b-92ec-f47c973a04ed" providerId="ADAL" clId="{4EC0990E-E44A-4EC7-A208-D38DC2680F45}" dt="2025-03-19T17:35:32.682" v="2392" actId="47"/>
        <pc:sldMkLst>
          <pc:docMk/>
          <pc:sldMk cId="3979784461" sldId="261"/>
        </pc:sldMkLst>
      </pc:sldChg>
      <pc:sldChg chg="del">
        <pc:chgData name="Downing, Walt D." userId="95feed5c-639c-452b-92ec-f47c973a04ed" providerId="ADAL" clId="{4EC0990E-E44A-4EC7-A208-D38DC2680F45}" dt="2025-03-19T16:36:36.035" v="1969" actId="47"/>
        <pc:sldMkLst>
          <pc:docMk/>
          <pc:sldMk cId="861681371" sldId="268"/>
        </pc:sldMkLst>
      </pc:sldChg>
      <pc:sldChg chg="del">
        <pc:chgData name="Downing, Walt D." userId="95feed5c-639c-452b-92ec-f47c973a04ed" providerId="ADAL" clId="{4EC0990E-E44A-4EC7-A208-D38DC2680F45}" dt="2025-03-19T16:36:36.035" v="1969" actId="47"/>
        <pc:sldMkLst>
          <pc:docMk/>
          <pc:sldMk cId="1726711772" sldId="269"/>
        </pc:sldMkLst>
      </pc:sldChg>
      <pc:sldChg chg="del">
        <pc:chgData name="Downing, Walt D." userId="95feed5c-639c-452b-92ec-f47c973a04ed" providerId="ADAL" clId="{4EC0990E-E44A-4EC7-A208-D38DC2680F45}" dt="2025-03-19T16:36:36.035" v="1969" actId="47"/>
        <pc:sldMkLst>
          <pc:docMk/>
          <pc:sldMk cId="4177548246" sldId="270"/>
        </pc:sldMkLst>
      </pc:sldChg>
      <pc:sldChg chg="del">
        <pc:chgData name="Downing, Walt D." userId="95feed5c-639c-452b-92ec-f47c973a04ed" providerId="ADAL" clId="{4EC0990E-E44A-4EC7-A208-D38DC2680F45}" dt="2025-03-19T16:36:36.035" v="1969" actId="47"/>
        <pc:sldMkLst>
          <pc:docMk/>
          <pc:sldMk cId="2208964314" sldId="271"/>
        </pc:sldMkLst>
      </pc:sldChg>
      <pc:sldChg chg="del">
        <pc:chgData name="Downing, Walt D." userId="95feed5c-639c-452b-92ec-f47c973a04ed" providerId="ADAL" clId="{4EC0990E-E44A-4EC7-A208-D38DC2680F45}" dt="2025-03-19T16:36:36.035" v="1969" actId="47"/>
        <pc:sldMkLst>
          <pc:docMk/>
          <pc:sldMk cId="967220584" sldId="272"/>
        </pc:sldMkLst>
      </pc:sldChg>
      <pc:sldChg chg="del">
        <pc:chgData name="Downing, Walt D." userId="95feed5c-639c-452b-92ec-f47c973a04ed" providerId="ADAL" clId="{4EC0990E-E44A-4EC7-A208-D38DC2680F45}" dt="2025-03-19T16:36:36.035" v="1969" actId="47"/>
        <pc:sldMkLst>
          <pc:docMk/>
          <pc:sldMk cId="4226413753" sldId="273"/>
        </pc:sldMkLst>
      </pc:sldChg>
      <pc:sldChg chg="del">
        <pc:chgData name="Downing, Walt D." userId="95feed5c-639c-452b-92ec-f47c973a04ed" providerId="ADAL" clId="{4EC0990E-E44A-4EC7-A208-D38DC2680F45}" dt="2025-03-19T16:36:36.035" v="1969" actId="47"/>
        <pc:sldMkLst>
          <pc:docMk/>
          <pc:sldMk cId="3545772974" sldId="274"/>
        </pc:sldMkLst>
      </pc:sldChg>
      <pc:sldChg chg="del">
        <pc:chgData name="Downing, Walt D." userId="95feed5c-639c-452b-92ec-f47c973a04ed" providerId="ADAL" clId="{4EC0990E-E44A-4EC7-A208-D38DC2680F45}" dt="2025-03-19T16:36:36.035" v="1969" actId="47"/>
        <pc:sldMkLst>
          <pc:docMk/>
          <pc:sldMk cId="408557058" sldId="275"/>
        </pc:sldMkLst>
      </pc:sldChg>
      <pc:sldChg chg="addSp delSp modSp mod chgLayout">
        <pc:chgData name="Downing, Walt D." userId="95feed5c-639c-452b-92ec-f47c973a04ed" providerId="ADAL" clId="{4EC0990E-E44A-4EC7-A208-D38DC2680F45}" dt="2025-03-19T13:43:41.604" v="669" actId="478"/>
        <pc:sldMkLst>
          <pc:docMk/>
          <pc:sldMk cId="1140528999" sldId="276"/>
        </pc:sldMkLst>
        <pc:spChg chg="mod ord">
          <ac:chgData name="Downing, Walt D." userId="95feed5c-639c-452b-92ec-f47c973a04ed" providerId="ADAL" clId="{4EC0990E-E44A-4EC7-A208-D38DC2680F45}" dt="2025-03-19T13:31:51.545" v="294" actId="700"/>
          <ac:spMkLst>
            <pc:docMk/>
            <pc:sldMk cId="1140528999" sldId="276"/>
            <ac:spMk id="4" creationId="{72B94A43-821E-7147-8014-F1E1AD70B83F}"/>
          </ac:spMkLst>
        </pc:spChg>
        <pc:spChg chg="add mod ord">
          <ac:chgData name="Downing, Walt D." userId="95feed5c-639c-452b-92ec-f47c973a04ed" providerId="ADAL" clId="{4EC0990E-E44A-4EC7-A208-D38DC2680F45}" dt="2025-03-19T13:34:56.856" v="448"/>
          <ac:spMkLst>
            <pc:docMk/>
            <pc:sldMk cId="1140528999" sldId="276"/>
            <ac:spMk id="9" creationId="{37FE72B9-0F60-C170-0482-773E98186BCA}"/>
          </ac:spMkLst>
        </pc:spChg>
        <pc:spChg chg="add mod ord">
          <ac:chgData name="Downing, Walt D." userId="95feed5c-639c-452b-92ec-f47c973a04ed" providerId="ADAL" clId="{4EC0990E-E44A-4EC7-A208-D38DC2680F45}" dt="2025-03-19T13:43:32.613" v="668" actId="1076"/>
          <ac:spMkLst>
            <pc:docMk/>
            <pc:sldMk cId="1140528999" sldId="276"/>
            <ac:spMk id="10" creationId="{4C1258C9-6370-452F-EB41-E25E3BB4B0D6}"/>
          </ac:spMkLst>
        </pc:spChg>
        <pc:picChg chg="add mod">
          <ac:chgData name="Downing, Walt D." userId="95feed5c-639c-452b-92ec-f47c973a04ed" providerId="ADAL" clId="{4EC0990E-E44A-4EC7-A208-D38DC2680F45}" dt="2025-03-19T13:43:22.936" v="667" actId="1076"/>
          <ac:picMkLst>
            <pc:docMk/>
            <pc:sldMk cId="1140528999" sldId="276"/>
            <ac:picMk id="7" creationId="{1D4E28EE-5862-B503-5EEE-F6CFB437DD34}"/>
          </ac:picMkLst>
        </pc:picChg>
      </pc:sldChg>
      <pc:sldChg chg="del">
        <pc:chgData name="Downing, Walt D." userId="95feed5c-639c-452b-92ec-f47c973a04ed" providerId="ADAL" clId="{4EC0990E-E44A-4EC7-A208-D38DC2680F45}" dt="2025-03-19T16:36:43.247" v="1970" actId="47"/>
        <pc:sldMkLst>
          <pc:docMk/>
          <pc:sldMk cId="1844965761" sldId="277"/>
        </pc:sldMkLst>
      </pc:sldChg>
      <pc:sldChg chg="addSp modSp new del mod ord">
        <pc:chgData name="Downing, Walt D." userId="95feed5c-639c-452b-92ec-f47c973a04ed" providerId="ADAL" clId="{4EC0990E-E44A-4EC7-A208-D38DC2680F45}" dt="2025-03-19T13:30:13.800" v="286" actId="47"/>
        <pc:sldMkLst>
          <pc:docMk/>
          <pc:sldMk cId="1027386508" sldId="278"/>
        </pc:sldMkLst>
      </pc:sldChg>
      <pc:sldChg chg="addSp delSp modSp add mod chgLayout">
        <pc:chgData name="Downing, Walt D." userId="95feed5c-639c-452b-92ec-f47c973a04ed" providerId="ADAL" clId="{4EC0990E-E44A-4EC7-A208-D38DC2680F45}" dt="2025-03-19T17:56:09.430" v="2691" actId="1076"/>
        <pc:sldMkLst>
          <pc:docMk/>
          <pc:sldMk cId="3268746642" sldId="278"/>
        </pc:sldMkLst>
        <pc:spChg chg="mod ord">
          <ac:chgData name="Downing, Walt D." userId="95feed5c-639c-452b-92ec-f47c973a04ed" providerId="ADAL" clId="{4EC0990E-E44A-4EC7-A208-D38DC2680F45}" dt="2025-03-19T17:55:57.530" v="2690" actId="20577"/>
          <ac:spMkLst>
            <pc:docMk/>
            <pc:sldMk cId="3268746642" sldId="278"/>
            <ac:spMk id="2" creationId="{C1A11BE1-9FBE-C0D0-9B03-57F1C3795777}"/>
          </ac:spMkLst>
        </pc:spChg>
        <pc:spChg chg="add mod">
          <ac:chgData name="Downing, Walt D." userId="95feed5c-639c-452b-92ec-f47c973a04ed" providerId="ADAL" clId="{4EC0990E-E44A-4EC7-A208-D38DC2680F45}" dt="2025-03-19T17:37:54.444" v="2421" actId="1076"/>
          <ac:spMkLst>
            <pc:docMk/>
            <pc:sldMk cId="3268746642" sldId="278"/>
            <ac:spMk id="3" creationId="{FA774C80-052E-63B7-BEAA-B34AF8E96A22}"/>
          </ac:spMkLst>
        </pc:spChg>
        <pc:spChg chg="mod ord">
          <ac:chgData name="Downing, Walt D." userId="95feed5c-639c-452b-92ec-f47c973a04ed" providerId="ADAL" clId="{4EC0990E-E44A-4EC7-A208-D38DC2680F45}" dt="2025-03-19T17:37:01.171" v="2414" actId="700"/>
          <ac:spMkLst>
            <pc:docMk/>
            <pc:sldMk cId="3268746642" sldId="278"/>
            <ac:spMk id="4" creationId="{78AE7083-11CB-C88B-D15A-178F3B3377B3}"/>
          </ac:spMkLst>
        </pc:spChg>
        <pc:picChg chg="add mod">
          <ac:chgData name="Downing, Walt D." userId="95feed5c-639c-452b-92ec-f47c973a04ed" providerId="ADAL" clId="{4EC0990E-E44A-4EC7-A208-D38DC2680F45}" dt="2025-03-19T17:56:09.430" v="2691" actId="1076"/>
          <ac:picMkLst>
            <pc:docMk/>
            <pc:sldMk cId="3268746642" sldId="278"/>
            <ac:picMk id="6" creationId="{FA315A37-631E-F262-65C4-79FB6AD00F1C}"/>
          </ac:picMkLst>
        </pc:picChg>
        <pc:picChg chg="add mod">
          <ac:chgData name="Downing, Walt D." userId="95feed5c-639c-452b-92ec-f47c973a04ed" providerId="ADAL" clId="{4EC0990E-E44A-4EC7-A208-D38DC2680F45}" dt="2025-03-19T17:37:42.250" v="2419" actId="1076"/>
          <ac:picMkLst>
            <pc:docMk/>
            <pc:sldMk cId="3268746642" sldId="278"/>
            <ac:picMk id="7" creationId="{92B8735E-C0C7-D085-9FFA-6EBCC14B61D4}"/>
          </ac:picMkLst>
        </pc:picChg>
      </pc:sldChg>
      <pc:sldChg chg="addSp delSp modSp new mod ord">
        <pc:chgData name="Downing, Walt D." userId="95feed5c-639c-452b-92ec-f47c973a04ed" providerId="ADAL" clId="{4EC0990E-E44A-4EC7-A208-D38DC2680F45}" dt="2025-03-19T13:41:05.372" v="626" actId="478"/>
        <pc:sldMkLst>
          <pc:docMk/>
          <pc:sldMk cId="949986133" sldId="279"/>
        </pc:sldMkLst>
        <pc:spChg chg="mod">
          <ac:chgData name="Downing, Walt D." userId="95feed5c-639c-452b-92ec-f47c973a04ed" providerId="ADAL" clId="{4EC0990E-E44A-4EC7-A208-D38DC2680F45}" dt="2025-03-19T13:40:22.249" v="623" actId="20577"/>
          <ac:spMkLst>
            <pc:docMk/>
            <pc:sldMk cId="949986133" sldId="279"/>
            <ac:spMk id="2" creationId="{E3DFA096-9470-A1EA-3B7C-7545FC471731}"/>
          </ac:spMkLst>
        </pc:spChg>
        <pc:spChg chg="add mod">
          <ac:chgData name="Downing, Walt D." userId="95feed5c-639c-452b-92ec-f47c973a04ed" providerId="ADAL" clId="{4EC0990E-E44A-4EC7-A208-D38DC2680F45}" dt="2025-03-19T13:40:47.075" v="625" actId="255"/>
          <ac:spMkLst>
            <pc:docMk/>
            <pc:sldMk cId="949986133" sldId="279"/>
            <ac:spMk id="9" creationId="{C927EC2A-9EDC-CD1C-57DE-328FC54BC643}"/>
          </ac:spMkLst>
        </pc:spChg>
      </pc:sldChg>
      <pc:sldChg chg="modSp add del mod">
        <pc:chgData name="Downing, Walt D." userId="95feed5c-639c-452b-92ec-f47c973a04ed" providerId="ADAL" clId="{4EC0990E-E44A-4EC7-A208-D38DC2680F45}" dt="2025-03-19T13:30:17.451" v="288" actId="47"/>
        <pc:sldMkLst>
          <pc:docMk/>
          <pc:sldMk cId="2026593823" sldId="279"/>
        </pc:sldMkLst>
      </pc:sldChg>
      <pc:sldChg chg="delSp add del mod">
        <pc:chgData name="Downing, Walt D." userId="95feed5c-639c-452b-92ec-f47c973a04ed" providerId="ADAL" clId="{4EC0990E-E44A-4EC7-A208-D38DC2680F45}" dt="2025-03-19T13:30:15.718" v="287" actId="47"/>
        <pc:sldMkLst>
          <pc:docMk/>
          <pc:sldMk cId="368927857" sldId="280"/>
        </pc:sldMkLst>
      </pc:sldChg>
      <pc:sldChg chg="addSp delSp modSp add mod">
        <pc:chgData name="Downing, Walt D." userId="95feed5c-639c-452b-92ec-f47c973a04ed" providerId="ADAL" clId="{4EC0990E-E44A-4EC7-A208-D38DC2680F45}" dt="2025-03-19T16:44:22.844" v="2014" actId="1076"/>
        <pc:sldMkLst>
          <pc:docMk/>
          <pc:sldMk cId="1355992169" sldId="280"/>
        </pc:sldMkLst>
        <pc:spChg chg="mod">
          <ac:chgData name="Downing, Walt D." userId="95feed5c-639c-452b-92ec-f47c973a04ed" providerId="ADAL" clId="{4EC0990E-E44A-4EC7-A208-D38DC2680F45}" dt="2025-03-19T16:42:21.288" v="1996" actId="27636"/>
          <ac:spMkLst>
            <pc:docMk/>
            <pc:sldMk cId="1355992169" sldId="280"/>
            <ac:spMk id="9" creationId="{9DC64FF0-B149-865E-D70B-3A3D279BCECE}"/>
          </ac:spMkLst>
        </pc:spChg>
        <pc:picChg chg="add mod">
          <ac:chgData name="Downing, Walt D." userId="95feed5c-639c-452b-92ec-f47c973a04ed" providerId="ADAL" clId="{4EC0990E-E44A-4EC7-A208-D38DC2680F45}" dt="2025-03-19T16:18:34.268" v="1292" actId="1076"/>
          <ac:picMkLst>
            <pc:docMk/>
            <pc:sldMk cId="1355992169" sldId="280"/>
            <ac:picMk id="2" creationId="{812F3D46-96FA-953C-B546-55F023974F2C}"/>
          </ac:picMkLst>
        </pc:picChg>
        <pc:picChg chg="add mod ord">
          <ac:chgData name="Downing, Walt D." userId="95feed5c-639c-452b-92ec-f47c973a04ed" providerId="ADAL" clId="{4EC0990E-E44A-4EC7-A208-D38DC2680F45}" dt="2025-03-19T16:44:16.174" v="2011" actId="1076"/>
          <ac:picMkLst>
            <pc:docMk/>
            <pc:sldMk cId="1355992169" sldId="280"/>
            <ac:picMk id="8" creationId="{4380BD11-4B72-EA22-0123-C126CE81ED6C}"/>
          </ac:picMkLst>
        </pc:picChg>
        <pc:picChg chg="add mod">
          <ac:chgData name="Downing, Walt D." userId="95feed5c-639c-452b-92ec-f47c973a04ed" providerId="ADAL" clId="{4EC0990E-E44A-4EC7-A208-D38DC2680F45}" dt="2025-03-19T16:44:18.857" v="2012" actId="1076"/>
          <ac:picMkLst>
            <pc:docMk/>
            <pc:sldMk cId="1355992169" sldId="280"/>
            <ac:picMk id="11" creationId="{FD7E9700-C6B6-FEFE-30E2-BB504EA1A63D}"/>
          </ac:picMkLst>
        </pc:picChg>
        <pc:picChg chg="add mod">
          <ac:chgData name="Downing, Walt D." userId="95feed5c-639c-452b-92ec-f47c973a04ed" providerId="ADAL" clId="{4EC0990E-E44A-4EC7-A208-D38DC2680F45}" dt="2025-03-19T16:44:22.844" v="2014" actId="1076"/>
          <ac:picMkLst>
            <pc:docMk/>
            <pc:sldMk cId="1355992169" sldId="280"/>
            <ac:picMk id="12" creationId="{00B5718C-E037-CD25-19E1-B0A57320ABA7}"/>
          </ac:picMkLst>
        </pc:picChg>
      </pc:sldChg>
      <pc:sldChg chg="addSp delSp modSp add mod">
        <pc:chgData name="Downing, Walt D." userId="95feed5c-639c-452b-92ec-f47c973a04ed" providerId="ADAL" clId="{4EC0990E-E44A-4EC7-A208-D38DC2680F45}" dt="2025-03-19T18:55:44.165" v="4426" actId="1076"/>
        <pc:sldMkLst>
          <pc:docMk/>
          <pc:sldMk cId="683821980" sldId="281"/>
        </pc:sldMkLst>
        <pc:spChg chg="mod">
          <ac:chgData name="Downing, Walt D." userId="95feed5c-639c-452b-92ec-f47c973a04ed" providerId="ADAL" clId="{4EC0990E-E44A-4EC7-A208-D38DC2680F45}" dt="2025-03-19T18:54:06.523" v="4408" actId="20577"/>
          <ac:spMkLst>
            <pc:docMk/>
            <pc:sldMk cId="683821980" sldId="281"/>
            <ac:spMk id="9" creationId="{611C39E6-7374-B1E5-EC0C-23C6CD402F13}"/>
          </ac:spMkLst>
        </pc:spChg>
        <pc:picChg chg="add mod">
          <ac:chgData name="Downing, Walt D." userId="95feed5c-639c-452b-92ec-f47c973a04ed" providerId="ADAL" clId="{4EC0990E-E44A-4EC7-A208-D38DC2680F45}" dt="2025-03-19T18:55:40.980" v="4425" actId="1076"/>
          <ac:picMkLst>
            <pc:docMk/>
            <pc:sldMk cId="683821980" sldId="281"/>
            <ac:picMk id="5" creationId="{36450FAF-B9D7-10E9-4DB8-91314D866887}"/>
          </ac:picMkLst>
        </pc:picChg>
        <pc:picChg chg="mod">
          <ac:chgData name="Downing, Walt D." userId="95feed5c-639c-452b-92ec-f47c973a04ed" providerId="ADAL" clId="{4EC0990E-E44A-4EC7-A208-D38DC2680F45}" dt="2025-03-19T16:20:07.218" v="1305" actId="1076"/>
          <ac:picMkLst>
            <pc:docMk/>
            <pc:sldMk cId="683821980" sldId="281"/>
            <ac:picMk id="6" creationId="{61E39EFE-9DC7-2B9E-C191-04BE8A522C92}"/>
          </ac:picMkLst>
        </pc:picChg>
        <pc:picChg chg="add mod">
          <ac:chgData name="Downing, Walt D." userId="95feed5c-639c-452b-92ec-f47c973a04ed" providerId="ADAL" clId="{4EC0990E-E44A-4EC7-A208-D38DC2680F45}" dt="2025-03-19T18:54:34.637" v="4412" actId="1076"/>
          <ac:picMkLst>
            <pc:docMk/>
            <pc:sldMk cId="683821980" sldId="281"/>
            <ac:picMk id="10" creationId="{4D455E2F-7581-321F-3A3B-1660C4DA0EA0}"/>
          </ac:picMkLst>
        </pc:picChg>
        <pc:picChg chg="add mod">
          <ac:chgData name="Downing, Walt D." userId="95feed5c-639c-452b-92ec-f47c973a04ed" providerId="ADAL" clId="{4EC0990E-E44A-4EC7-A208-D38DC2680F45}" dt="2025-03-19T18:55:44.165" v="4426" actId="1076"/>
          <ac:picMkLst>
            <pc:docMk/>
            <pc:sldMk cId="683821980" sldId="281"/>
            <ac:picMk id="11" creationId="{F27E7739-9742-A70B-BFBD-549664BB4FA6}"/>
          </ac:picMkLst>
        </pc:picChg>
        <pc:picChg chg="add mod">
          <ac:chgData name="Downing, Walt D." userId="95feed5c-639c-452b-92ec-f47c973a04ed" providerId="ADAL" clId="{4EC0990E-E44A-4EC7-A208-D38DC2680F45}" dt="2025-03-19T18:55:30.139" v="4423" actId="1076"/>
          <ac:picMkLst>
            <pc:docMk/>
            <pc:sldMk cId="683821980" sldId="281"/>
            <ac:picMk id="12" creationId="{C9043EBE-C3B6-FD5C-908A-BD4930BF377A}"/>
          </ac:picMkLst>
        </pc:picChg>
      </pc:sldChg>
      <pc:sldChg chg="addSp delSp modSp add mod ord chgLayout">
        <pc:chgData name="Downing, Walt D." userId="95feed5c-639c-452b-92ec-f47c973a04ed" providerId="ADAL" clId="{4EC0990E-E44A-4EC7-A208-D38DC2680F45}" dt="2025-03-19T17:25:42.021" v="2279" actId="478"/>
        <pc:sldMkLst>
          <pc:docMk/>
          <pc:sldMk cId="3215858848" sldId="282"/>
        </pc:sldMkLst>
        <pc:spChg chg="mod ord">
          <ac:chgData name="Downing, Walt D." userId="95feed5c-639c-452b-92ec-f47c973a04ed" providerId="ADAL" clId="{4EC0990E-E44A-4EC7-A208-D38DC2680F45}" dt="2025-03-19T17:22:19.777" v="2071" actId="700"/>
          <ac:spMkLst>
            <pc:docMk/>
            <pc:sldMk cId="3215858848" sldId="282"/>
            <ac:spMk id="4" creationId="{95733CB7-ED44-8416-2615-4057736B207E}"/>
          </ac:spMkLst>
        </pc:spChg>
        <pc:spChg chg="mod ord">
          <ac:chgData name="Downing, Walt D." userId="95feed5c-639c-452b-92ec-f47c973a04ed" providerId="ADAL" clId="{4EC0990E-E44A-4EC7-A208-D38DC2680F45}" dt="2025-03-19T17:23:10.404" v="2120" actId="1076"/>
          <ac:spMkLst>
            <pc:docMk/>
            <pc:sldMk cId="3215858848" sldId="282"/>
            <ac:spMk id="10" creationId="{92218E65-3505-4A9E-F958-912E70396BDA}"/>
          </ac:spMkLst>
        </pc:spChg>
        <pc:picChg chg="add mod">
          <ac:chgData name="Downing, Walt D." userId="95feed5c-639c-452b-92ec-f47c973a04ed" providerId="ADAL" clId="{4EC0990E-E44A-4EC7-A208-D38DC2680F45}" dt="2025-03-19T17:21:15.285" v="2068" actId="1076"/>
          <ac:picMkLst>
            <pc:docMk/>
            <pc:sldMk cId="3215858848" sldId="282"/>
            <ac:picMk id="11" creationId="{5CCE1C4B-1543-30BC-B0BF-02D5BA23B455}"/>
          </ac:picMkLst>
        </pc:picChg>
      </pc:sldChg>
      <pc:sldChg chg="addSp delSp modSp add mod chgLayout">
        <pc:chgData name="Downing, Walt D." userId="95feed5c-639c-452b-92ec-f47c973a04ed" providerId="ADAL" clId="{4EC0990E-E44A-4EC7-A208-D38DC2680F45}" dt="2025-03-19T17:57:52.971" v="2719" actId="20577"/>
        <pc:sldMkLst>
          <pc:docMk/>
          <pc:sldMk cId="2496350490" sldId="283"/>
        </pc:sldMkLst>
        <pc:spChg chg="mod ord">
          <ac:chgData name="Downing, Walt D." userId="95feed5c-639c-452b-92ec-f47c973a04ed" providerId="ADAL" clId="{4EC0990E-E44A-4EC7-A208-D38DC2680F45}" dt="2025-03-19T17:22:38.987" v="2073" actId="700"/>
          <ac:spMkLst>
            <pc:docMk/>
            <pc:sldMk cId="2496350490" sldId="283"/>
            <ac:spMk id="4" creationId="{98975758-6353-FF3C-D01E-C18D405CD163}"/>
          </ac:spMkLst>
        </pc:spChg>
        <pc:spChg chg="add mod ord">
          <ac:chgData name="Downing, Walt D." userId="95feed5c-639c-452b-92ec-f47c973a04ed" providerId="ADAL" clId="{4EC0990E-E44A-4EC7-A208-D38DC2680F45}" dt="2025-03-19T17:24:03.543" v="2276" actId="20577"/>
          <ac:spMkLst>
            <pc:docMk/>
            <pc:sldMk cId="2496350490" sldId="283"/>
            <ac:spMk id="6" creationId="{CEFB4835-2A86-5071-EA87-AE7ADA8AE683}"/>
          </ac:spMkLst>
        </pc:spChg>
        <pc:spChg chg="mod ord">
          <ac:chgData name="Downing, Walt D." userId="95feed5c-639c-452b-92ec-f47c973a04ed" providerId="ADAL" clId="{4EC0990E-E44A-4EC7-A208-D38DC2680F45}" dt="2025-03-19T17:57:52.971" v="2719" actId="20577"/>
          <ac:spMkLst>
            <pc:docMk/>
            <pc:sldMk cId="2496350490" sldId="283"/>
            <ac:spMk id="10" creationId="{1836C32F-ABA0-BC50-A98C-F4E1836AD88F}"/>
          </ac:spMkLst>
        </pc:spChg>
      </pc:sldChg>
      <pc:sldChg chg="addSp delSp modSp add del mod">
        <pc:chgData name="Downing, Walt D." userId="95feed5c-639c-452b-92ec-f47c973a04ed" providerId="ADAL" clId="{4EC0990E-E44A-4EC7-A208-D38DC2680F45}" dt="2025-03-19T17:39:23.186" v="2427" actId="47"/>
        <pc:sldMkLst>
          <pc:docMk/>
          <pc:sldMk cId="89046013" sldId="284"/>
        </pc:sldMkLst>
      </pc:sldChg>
      <pc:sldChg chg="addSp delSp modSp add mod">
        <pc:chgData name="Downing, Walt D." userId="95feed5c-639c-452b-92ec-f47c973a04ed" providerId="ADAL" clId="{4EC0990E-E44A-4EC7-A208-D38DC2680F45}" dt="2025-03-19T17:55:00.356" v="2650" actId="1076"/>
        <pc:sldMkLst>
          <pc:docMk/>
          <pc:sldMk cId="267181050" sldId="285"/>
        </pc:sldMkLst>
        <pc:spChg chg="mod">
          <ac:chgData name="Downing, Walt D." userId="95feed5c-639c-452b-92ec-f47c973a04ed" providerId="ADAL" clId="{4EC0990E-E44A-4EC7-A208-D38DC2680F45}" dt="2025-03-19T17:40:29.695" v="2525" actId="1076"/>
          <ac:spMkLst>
            <pc:docMk/>
            <pc:sldMk cId="267181050" sldId="285"/>
            <ac:spMk id="2" creationId="{4BA45974-DE9D-CDA6-5250-264A2ED3BB15}"/>
          </ac:spMkLst>
        </pc:spChg>
        <pc:picChg chg="mod">
          <ac:chgData name="Downing, Walt D." userId="95feed5c-639c-452b-92ec-f47c973a04ed" providerId="ADAL" clId="{4EC0990E-E44A-4EC7-A208-D38DC2680F45}" dt="2025-03-19T17:42:18.073" v="2543" actId="1076"/>
          <ac:picMkLst>
            <pc:docMk/>
            <pc:sldMk cId="267181050" sldId="285"/>
            <ac:picMk id="6" creationId="{F9EE3700-2BD3-5242-8611-C1F5F6DFC813}"/>
          </ac:picMkLst>
        </pc:picChg>
        <pc:picChg chg="add mod ord">
          <ac:chgData name="Downing, Walt D." userId="95feed5c-639c-452b-92ec-f47c973a04ed" providerId="ADAL" clId="{4EC0990E-E44A-4EC7-A208-D38DC2680F45}" dt="2025-03-19T17:43:29.838" v="2558" actId="166"/>
          <ac:picMkLst>
            <pc:docMk/>
            <pc:sldMk cId="267181050" sldId="285"/>
            <ac:picMk id="8" creationId="{32988538-01F9-ACF0-E955-BB7DF31D86BA}"/>
          </ac:picMkLst>
        </pc:picChg>
        <pc:picChg chg="add mod ord">
          <ac:chgData name="Downing, Walt D." userId="95feed5c-639c-452b-92ec-f47c973a04ed" providerId="ADAL" clId="{4EC0990E-E44A-4EC7-A208-D38DC2680F45}" dt="2025-03-19T17:54:38.145" v="2648" actId="1076"/>
          <ac:picMkLst>
            <pc:docMk/>
            <pc:sldMk cId="267181050" sldId="285"/>
            <ac:picMk id="10" creationId="{4A044BB2-B343-7206-61CD-0C37669D3AE3}"/>
          </ac:picMkLst>
        </pc:picChg>
        <pc:picChg chg="add mod ord">
          <ac:chgData name="Downing, Walt D." userId="95feed5c-639c-452b-92ec-f47c973a04ed" providerId="ADAL" clId="{4EC0990E-E44A-4EC7-A208-D38DC2680F45}" dt="2025-03-19T17:54:29.270" v="2645" actId="1076"/>
          <ac:picMkLst>
            <pc:docMk/>
            <pc:sldMk cId="267181050" sldId="285"/>
            <ac:picMk id="12" creationId="{07C382AE-8C21-3062-B270-09019452A6B6}"/>
          </ac:picMkLst>
        </pc:picChg>
        <pc:picChg chg="add mod">
          <ac:chgData name="Downing, Walt D." userId="95feed5c-639c-452b-92ec-f47c973a04ed" providerId="ADAL" clId="{4EC0990E-E44A-4EC7-A208-D38DC2680F45}" dt="2025-03-19T17:43:26.938" v="2557" actId="1076"/>
          <ac:picMkLst>
            <pc:docMk/>
            <pc:sldMk cId="267181050" sldId="285"/>
            <ac:picMk id="14" creationId="{1F9D40D7-F03E-C977-9204-4B7B0095CC12}"/>
          </ac:picMkLst>
        </pc:picChg>
        <pc:picChg chg="add mod">
          <ac:chgData name="Downing, Walt D." userId="95feed5c-639c-452b-92ec-f47c973a04ed" providerId="ADAL" clId="{4EC0990E-E44A-4EC7-A208-D38DC2680F45}" dt="2025-03-19T17:49:41.138" v="2624" actId="1076"/>
          <ac:picMkLst>
            <pc:docMk/>
            <pc:sldMk cId="267181050" sldId="285"/>
            <ac:picMk id="16" creationId="{62A9865A-FCF4-C770-2E12-010CAA663157}"/>
          </ac:picMkLst>
        </pc:picChg>
        <pc:picChg chg="add mod ord">
          <ac:chgData name="Downing, Walt D." userId="95feed5c-639c-452b-92ec-f47c973a04ed" providerId="ADAL" clId="{4EC0990E-E44A-4EC7-A208-D38DC2680F45}" dt="2025-03-19T17:54:40.386" v="2649" actId="1076"/>
          <ac:picMkLst>
            <pc:docMk/>
            <pc:sldMk cId="267181050" sldId="285"/>
            <ac:picMk id="20" creationId="{86A5DB4D-9CD9-3695-0C9C-0589F91E49AC}"/>
          </ac:picMkLst>
        </pc:picChg>
        <pc:picChg chg="add mod">
          <ac:chgData name="Downing, Walt D." userId="95feed5c-639c-452b-92ec-f47c973a04ed" providerId="ADAL" clId="{4EC0990E-E44A-4EC7-A208-D38DC2680F45}" dt="2025-03-19T17:55:00.356" v="2650" actId="1076"/>
          <ac:picMkLst>
            <pc:docMk/>
            <pc:sldMk cId="267181050" sldId="285"/>
            <ac:picMk id="22" creationId="{714DAC9A-310A-FFBA-FAFD-703E734BC927}"/>
          </ac:picMkLst>
        </pc:picChg>
      </pc:sldChg>
      <pc:sldChg chg="addSp modSp add mod">
        <pc:chgData name="Downing, Walt D." userId="95feed5c-639c-452b-92ec-f47c973a04ed" providerId="ADAL" clId="{4EC0990E-E44A-4EC7-A208-D38DC2680F45}" dt="2025-03-19T18:27:20.644" v="3871" actId="1076"/>
        <pc:sldMkLst>
          <pc:docMk/>
          <pc:sldMk cId="1504923687" sldId="286"/>
        </pc:sldMkLst>
        <pc:spChg chg="mod">
          <ac:chgData name="Downing, Walt D." userId="95feed5c-639c-452b-92ec-f47c973a04ed" providerId="ADAL" clId="{4EC0990E-E44A-4EC7-A208-D38DC2680F45}" dt="2025-03-19T18:25:34.787" v="3868" actId="14100"/>
          <ac:spMkLst>
            <pc:docMk/>
            <pc:sldMk cId="1504923687" sldId="286"/>
            <ac:spMk id="6" creationId="{0784D8A7-C50A-0B13-94B1-FC0783B826A8}"/>
          </ac:spMkLst>
        </pc:spChg>
        <pc:spChg chg="mod">
          <ac:chgData name="Downing, Walt D." userId="95feed5c-639c-452b-92ec-f47c973a04ed" providerId="ADAL" clId="{4EC0990E-E44A-4EC7-A208-D38DC2680F45}" dt="2025-03-19T18:15:25.214" v="2967" actId="20577"/>
          <ac:spMkLst>
            <pc:docMk/>
            <pc:sldMk cId="1504923687" sldId="286"/>
            <ac:spMk id="10" creationId="{F60EE77A-B779-6070-948A-A026F6FC56CB}"/>
          </ac:spMkLst>
        </pc:spChg>
        <pc:picChg chg="add mod">
          <ac:chgData name="Downing, Walt D." userId="95feed5c-639c-452b-92ec-f47c973a04ed" providerId="ADAL" clId="{4EC0990E-E44A-4EC7-A208-D38DC2680F45}" dt="2025-03-19T18:27:20.644" v="3871" actId="1076"/>
          <ac:picMkLst>
            <pc:docMk/>
            <pc:sldMk cId="1504923687" sldId="286"/>
            <ac:picMk id="3" creationId="{D479EF99-E7F7-54F8-FC26-41C27CF75201}"/>
          </ac:picMkLst>
        </pc:picChg>
      </pc:sldChg>
      <pc:sldChg chg="addSp modSp add mod ord">
        <pc:chgData name="Downing, Walt D." userId="95feed5c-639c-452b-92ec-f47c973a04ed" providerId="ADAL" clId="{4EC0990E-E44A-4EC7-A208-D38DC2680F45}" dt="2025-03-20T22:05:07.963" v="5179" actId="14100"/>
        <pc:sldMkLst>
          <pc:docMk/>
          <pc:sldMk cId="2669973716" sldId="287"/>
        </pc:sldMkLst>
        <pc:spChg chg="mod">
          <ac:chgData name="Downing, Walt D." userId="95feed5c-639c-452b-92ec-f47c973a04ed" providerId="ADAL" clId="{4EC0990E-E44A-4EC7-A208-D38DC2680F45}" dt="2025-03-19T18:29:34.646" v="4151" actId="20577"/>
          <ac:spMkLst>
            <pc:docMk/>
            <pc:sldMk cId="2669973716" sldId="287"/>
            <ac:spMk id="6" creationId="{5BE6B883-FE5A-CB79-938B-CC3547A2FC2A}"/>
          </ac:spMkLst>
        </pc:spChg>
        <pc:spChg chg="add mod">
          <ac:chgData name="Downing, Walt D." userId="95feed5c-639c-452b-92ec-f47c973a04ed" providerId="ADAL" clId="{4EC0990E-E44A-4EC7-A208-D38DC2680F45}" dt="2025-03-19T18:37:59.377" v="4238" actId="1076"/>
          <ac:spMkLst>
            <pc:docMk/>
            <pc:sldMk cId="2669973716" sldId="287"/>
            <ac:spMk id="8" creationId="{25205B3B-1B62-F888-7979-E4E8522151AA}"/>
          </ac:spMkLst>
        </pc:spChg>
        <pc:spChg chg="mod">
          <ac:chgData name="Downing, Walt D." userId="95feed5c-639c-452b-92ec-f47c973a04ed" providerId="ADAL" clId="{4EC0990E-E44A-4EC7-A208-D38DC2680F45}" dt="2025-03-20T22:05:07.963" v="5179" actId="14100"/>
          <ac:spMkLst>
            <pc:docMk/>
            <pc:sldMk cId="2669973716" sldId="287"/>
            <ac:spMk id="10" creationId="{8DFA5574-06D5-CE2F-1F43-21FEAB54E6C6}"/>
          </ac:spMkLst>
        </pc:spChg>
        <pc:picChg chg="add mod">
          <ac:chgData name="Downing, Walt D." userId="95feed5c-639c-452b-92ec-f47c973a04ed" providerId="ADAL" clId="{4EC0990E-E44A-4EC7-A208-D38DC2680F45}" dt="2025-03-19T18:37:53.313" v="4237" actId="1076"/>
          <ac:picMkLst>
            <pc:docMk/>
            <pc:sldMk cId="2669973716" sldId="287"/>
            <ac:picMk id="3" creationId="{336EA50C-BC4F-F52D-2520-841D8F3BF66C}"/>
          </ac:picMkLst>
        </pc:picChg>
      </pc:sldChg>
      <pc:sldChg chg="addSp delSp modSp add mod ord">
        <pc:chgData name="Downing, Walt D." userId="95feed5c-639c-452b-92ec-f47c973a04ed" providerId="ADAL" clId="{4EC0990E-E44A-4EC7-A208-D38DC2680F45}" dt="2025-03-19T18:53:16.800" v="4372" actId="1076"/>
        <pc:sldMkLst>
          <pc:docMk/>
          <pc:sldMk cId="301205411" sldId="288"/>
        </pc:sldMkLst>
        <pc:spChg chg="mod">
          <ac:chgData name="Downing, Walt D." userId="95feed5c-639c-452b-92ec-f47c973a04ed" providerId="ADAL" clId="{4EC0990E-E44A-4EC7-A208-D38DC2680F45}" dt="2025-03-19T18:52:21.490" v="4365" actId="20577"/>
          <ac:spMkLst>
            <pc:docMk/>
            <pc:sldMk cId="301205411" sldId="288"/>
            <ac:spMk id="10" creationId="{455E08A4-D6C0-BEA5-D83C-AB5C95A54E7E}"/>
          </ac:spMkLst>
        </pc:spChg>
      </pc:sldChg>
      <pc:sldChg chg="ord">
        <pc:chgData name="Downing, Walt D." userId="95feed5c-639c-452b-92ec-f47c973a04ed" providerId="ADAL" clId="{4EC0990E-E44A-4EC7-A208-D38DC2680F45}" dt="2025-03-20T21:42:48.401" v="4428"/>
        <pc:sldMkLst>
          <pc:docMk/>
          <pc:sldMk cId="2372590269" sldId="474"/>
        </pc:sldMkLst>
      </pc:sldChg>
      <pc:sldChg chg="modSp new mod">
        <pc:chgData name="Downing, Walt D." userId="95feed5c-639c-452b-92ec-f47c973a04ed" providerId="ADAL" clId="{4EC0990E-E44A-4EC7-A208-D38DC2680F45}" dt="2025-03-20T22:03:00.414" v="5140" actId="20577"/>
        <pc:sldMkLst>
          <pc:docMk/>
          <pc:sldMk cId="2047891995" sldId="475"/>
        </pc:sldMkLst>
        <pc:spChg chg="mod">
          <ac:chgData name="Downing, Walt D." userId="95feed5c-639c-452b-92ec-f47c973a04ed" providerId="ADAL" clId="{4EC0990E-E44A-4EC7-A208-D38DC2680F45}" dt="2025-03-20T21:43:17.347" v="4451" actId="20577"/>
          <ac:spMkLst>
            <pc:docMk/>
            <pc:sldMk cId="2047891995" sldId="475"/>
            <ac:spMk id="2" creationId="{DCAFCE07-26B9-1590-A632-236D18C60EDF}"/>
          </ac:spMkLst>
        </pc:spChg>
        <pc:spChg chg="mod">
          <ac:chgData name="Downing, Walt D." userId="95feed5c-639c-452b-92ec-f47c973a04ed" providerId="ADAL" clId="{4EC0990E-E44A-4EC7-A208-D38DC2680F45}" dt="2025-03-20T22:03:00.414" v="5140" actId="20577"/>
          <ac:spMkLst>
            <pc:docMk/>
            <pc:sldMk cId="2047891995" sldId="475"/>
            <ac:spMk id="3" creationId="{99442E38-D13A-F203-B65D-DC687BBAC437}"/>
          </ac:spMkLst>
        </pc:spChg>
        <pc:spChg chg="mod">
          <ac:chgData name="Downing, Walt D." userId="95feed5c-639c-452b-92ec-f47c973a04ed" providerId="ADAL" clId="{4EC0990E-E44A-4EC7-A208-D38DC2680F45}" dt="2025-03-20T21:44:01.964" v="4543" actId="20577"/>
          <ac:spMkLst>
            <pc:docMk/>
            <pc:sldMk cId="2047891995" sldId="475"/>
            <ac:spMk id="5" creationId="{CA7EEBFD-1FD8-191F-9936-659FEB65120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328D45-CD78-E946-97C3-593DC6155472}" type="datetimeFigureOut">
              <a:rPr lang="en-US" smtClean="0"/>
              <a:t>3/23/2025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362D4-5DD5-1441-A093-8EF5773AF7CF}" type="slidenum">
              <a:rPr lang="en-US" smtClean="0"/>
              <a:t>‹#›</a:t>
            </a:fld>
            <a:endParaRPr lang="en-US"/>
          </a:p>
        </p:txBody>
      </p:sp>
    </p:spTree>
    <p:extLst>
      <p:ext uri="{BB962C8B-B14F-4D97-AF65-F5344CB8AC3E}">
        <p14:creationId xmlns:p14="http://schemas.microsoft.com/office/powerpoint/2010/main" val="543180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1.png"/><Relationship Id="rId7" Type="http://schemas.openxmlformats.org/officeDocument/2006/relationships/image" Target="../media/image7.jp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png"/><Relationship Id="rId9" Type="http://schemas.openxmlformats.org/officeDocument/2006/relationships/image" Target="../media/image9.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 Id="rId9"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image" Target="../media/image1.png"/><Relationship Id="rId7" Type="http://schemas.openxmlformats.org/officeDocument/2006/relationships/image" Target="../media/image9.jp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image" Target="../media/image1.png"/><Relationship Id="rId7" Type="http://schemas.openxmlformats.org/officeDocument/2006/relationships/image" Target="../media/image9.jp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Slide Opt 1 - Fixe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DEB64A4-1CDC-0443-8D2F-5A18F6F39F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51495" cy="5143500"/>
          </a:xfrm>
          <a:prstGeom prst="rect">
            <a:avLst/>
          </a:prstGeom>
        </p:spPr>
      </p:pic>
      <p:pic>
        <p:nvPicPr>
          <p:cNvPr id="19" name="Picture 18" descr="A picture containing dark&#10;&#10;Description automatically generated">
            <a:extLst>
              <a:ext uri="{FF2B5EF4-FFF2-40B4-BE49-F238E27FC236}">
                <a16:creationId xmlns:a16="http://schemas.microsoft.com/office/drawing/2014/main" id="{C436F9FE-50EC-2C46-97A3-1830AC64801A}"/>
              </a:ext>
            </a:extLst>
          </p:cNvPr>
          <p:cNvPicPr>
            <a:picLocks noChangeAspect="1"/>
          </p:cNvPicPr>
          <p:nvPr userDrawn="1"/>
        </p:nvPicPr>
        <p:blipFill rotWithShape="1">
          <a:blip r:embed="rId3"/>
          <a:srcRect l="3460" t="27086" r="3577"/>
          <a:stretch/>
        </p:blipFill>
        <p:spPr>
          <a:xfrm rot="10800000">
            <a:off x="-10793" y="4185401"/>
            <a:ext cx="9162288" cy="965595"/>
          </a:xfrm>
          <a:prstGeom prst="rect">
            <a:avLst/>
          </a:prstGeom>
        </p:spPr>
      </p:pic>
      <p:pic>
        <p:nvPicPr>
          <p:cNvPr id="21" name="Picture 20" descr="A picture containing dark&#10;&#10;Description automatically generated">
            <a:extLst>
              <a:ext uri="{FF2B5EF4-FFF2-40B4-BE49-F238E27FC236}">
                <a16:creationId xmlns:a16="http://schemas.microsoft.com/office/drawing/2014/main" id="{B9A00AF6-40F7-E240-8C69-1C4E703B1D90}"/>
              </a:ext>
            </a:extLst>
          </p:cNvPr>
          <p:cNvPicPr>
            <a:picLocks noChangeAspect="1"/>
          </p:cNvPicPr>
          <p:nvPr userDrawn="1"/>
        </p:nvPicPr>
        <p:blipFill rotWithShape="1">
          <a:blip r:embed="rId3"/>
          <a:srcRect l="3460" t="27086" r="3577"/>
          <a:stretch/>
        </p:blipFill>
        <p:spPr>
          <a:xfrm>
            <a:off x="-10793" y="-13717"/>
            <a:ext cx="9162288" cy="965595"/>
          </a:xfrm>
          <a:prstGeom prst="rect">
            <a:avLst/>
          </a:prstGeom>
        </p:spPr>
      </p:pic>
      <p:sp>
        <p:nvSpPr>
          <p:cNvPr id="2" name="Title 1"/>
          <p:cNvSpPr>
            <a:spLocks noGrp="1"/>
          </p:cNvSpPr>
          <p:nvPr>
            <p:ph type="ctrTitle" hasCustomPrompt="1"/>
          </p:nvPr>
        </p:nvSpPr>
        <p:spPr>
          <a:xfrm>
            <a:off x="685800" y="3138060"/>
            <a:ext cx="7772400" cy="522983"/>
          </a:xfrm>
        </p:spPr>
        <p:txBody>
          <a:bodyPr anchor="b">
            <a:normAutofit/>
          </a:bodyPr>
          <a:lstStyle>
            <a:lvl1pPr algn="l">
              <a:defRPr sz="3300" i="0">
                <a:solidFill>
                  <a:srgbClr val="0066A1"/>
                </a:solidFill>
              </a:defRPr>
            </a:lvl1pPr>
          </a:lstStyle>
          <a:p>
            <a:r>
              <a:rPr lang="en-US" dirty="0"/>
              <a:t>Presentation Title</a:t>
            </a:r>
          </a:p>
        </p:txBody>
      </p:sp>
      <p:sp>
        <p:nvSpPr>
          <p:cNvPr id="3" name="Subtitle 2"/>
          <p:cNvSpPr>
            <a:spLocks noGrp="1"/>
          </p:cNvSpPr>
          <p:nvPr>
            <p:ph type="subTitle" idx="1" hasCustomPrompt="1"/>
          </p:nvPr>
        </p:nvSpPr>
        <p:spPr>
          <a:xfrm>
            <a:off x="685800" y="3730100"/>
            <a:ext cx="7772400" cy="956810"/>
          </a:xfrm>
        </p:spPr>
        <p:txBody>
          <a:bodyPr>
            <a:normAutofit/>
          </a:bodyPr>
          <a:lstStyle>
            <a:lvl1pPr marL="0" indent="0" algn="l">
              <a:buNone/>
              <a:defRPr sz="2100" b="1" i="1">
                <a:solidFill>
                  <a:schemeClr val="tx1">
                    <a:lumMod val="50000"/>
                    <a:lumOff val="50000"/>
                  </a:schemeClr>
                </a:solidFill>
                <a:latin typeface="Calibri" charset="0"/>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a:t>
            </a:r>
          </a:p>
        </p:txBody>
      </p:sp>
      <p:sp>
        <p:nvSpPr>
          <p:cNvPr id="10" name="Slide Number Placeholder 9"/>
          <p:cNvSpPr>
            <a:spLocks noGrp="1"/>
          </p:cNvSpPr>
          <p:nvPr>
            <p:ph type="sldNum" sz="quarter" idx="18"/>
          </p:nvPr>
        </p:nvSpPr>
        <p:spPr/>
        <p:txBody>
          <a:bodyPr/>
          <a:lstStyle>
            <a:lvl1pPr>
              <a:defRPr>
                <a:solidFill>
                  <a:srgbClr val="0066A1"/>
                </a:solidFill>
              </a:defRPr>
            </a:lvl1pPr>
          </a:lstStyle>
          <a:p>
            <a:fld id="{3DD97BEB-BAEF-0344-9D5C-EC73E478698A}" type="slidenum">
              <a:rPr lang="en-US" smtClean="0"/>
              <a:pPr/>
              <a:t>‹#›</a:t>
            </a:fld>
            <a:endParaRPr lang="en-US"/>
          </a:p>
        </p:txBody>
      </p:sp>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13960" y="4131398"/>
            <a:ext cx="1221339" cy="681678"/>
          </a:xfrm>
          <a:prstGeom prst="rect">
            <a:avLst/>
          </a:prstGeom>
        </p:spPr>
      </p:pic>
      <p:sp>
        <p:nvSpPr>
          <p:cNvPr id="4" name="TextBox 3">
            <a:extLst>
              <a:ext uri="{FF2B5EF4-FFF2-40B4-BE49-F238E27FC236}">
                <a16:creationId xmlns:a16="http://schemas.microsoft.com/office/drawing/2014/main" id="{78C300B2-530C-FA4A-A0D1-243431B9E26B}"/>
              </a:ext>
            </a:extLst>
          </p:cNvPr>
          <p:cNvSpPr txBox="1"/>
          <p:nvPr userDrawn="1"/>
        </p:nvSpPr>
        <p:spPr>
          <a:xfrm>
            <a:off x="685392" y="4654044"/>
            <a:ext cx="662361" cy="261610"/>
          </a:xfrm>
          <a:prstGeom prst="rect">
            <a:avLst/>
          </a:prstGeom>
          <a:noFill/>
        </p:spPr>
        <p:txBody>
          <a:bodyPr wrap="none" rtlCol="0">
            <a:spAutoFit/>
          </a:bodyPr>
          <a:lstStyle/>
          <a:p>
            <a:r>
              <a:rPr lang="en-US" sz="1100" b="1" dirty="0" err="1">
                <a:solidFill>
                  <a:srgbClr val="0066A1"/>
                </a:solidFill>
                <a:latin typeface="Calibri" panose="020F0502020204030204" pitchFamily="34" charset="0"/>
                <a:cs typeface="Calibri" panose="020F0502020204030204" pitchFamily="34" charset="0"/>
              </a:rPr>
              <a:t>ieee.org</a:t>
            </a:r>
            <a:endParaRPr lang="en-US" sz="1100" b="1" dirty="0">
              <a:solidFill>
                <a:srgbClr val="0066A1"/>
              </a:solidFill>
              <a:latin typeface="Calibri" panose="020F0502020204030204" pitchFamily="34" charset="0"/>
              <a:cs typeface="Calibri" panose="020F0502020204030204" pitchFamily="34" charset="0"/>
            </a:endParaRPr>
          </a:p>
        </p:txBody>
      </p:sp>
      <p:pic>
        <p:nvPicPr>
          <p:cNvPr id="6" name="Picture 5" descr="A picture containing text, light&#10;&#10;Description automatically generated">
            <a:extLst>
              <a:ext uri="{FF2B5EF4-FFF2-40B4-BE49-F238E27FC236}">
                <a16:creationId xmlns:a16="http://schemas.microsoft.com/office/drawing/2014/main" id="{00F83256-B21E-8048-87B7-53DD474B0608}"/>
              </a:ext>
            </a:extLst>
          </p:cNvPr>
          <p:cNvPicPr>
            <a:picLocks noChangeAspect="1"/>
          </p:cNvPicPr>
          <p:nvPr userDrawn="1"/>
        </p:nvPicPr>
        <p:blipFill>
          <a:blip r:embed="rId5"/>
          <a:stretch>
            <a:fillRect/>
          </a:stretch>
        </p:blipFill>
        <p:spPr>
          <a:xfrm>
            <a:off x="-14400" y="652552"/>
            <a:ext cx="1828800" cy="1828800"/>
          </a:xfrm>
          <a:prstGeom prst="rect">
            <a:avLst/>
          </a:prstGeom>
        </p:spPr>
      </p:pic>
      <p:pic>
        <p:nvPicPr>
          <p:cNvPr id="8" name="Picture 7" descr="A computer mouse on a keyboard&#10;&#10;Description automatically generated with medium confidence">
            <a:extLst>
              <a:ext uri="{FF2B5EF4-FFF2-40B4-BE49-F238E27FC236}">
                <a16:creationId xmlns:a16="http://schemas.microsoft.com/office/drawing/2014/main" id="{6850D204-F2F5-6B46-9C7F-F7D889311DAF}"/>
              </a:ext>
            </a:extLst>
          </p:cNvPr>
          <p:cNvPicPr>
            <a:picLocks noChangeAspect="1"/>
          </p:cNvPicPr>
          <p:nvPr userDrawn="1"/>
        </p:nvPicPr>
        <p:blipFill>
          <a:blip r:embed="rId6"/>
          <a:stretch>
            <a:fillRect/>
          </a:stretch>
        </p:blipFill>
        <p:spPr>
          <a:xfrm>
            <a:off x="1818000" y="652552"/>
            <a:ext cx="1828800" cy="1828800"/>
          </a:xfrm>
          <a:prstGeom prst="rect">
            <a:avLst/>
          </a:prstGeom>
        </p:spPr>
      </p:pic>
      <p:pic>
        <p:nvPicPr>
          <p:cNvPr id="15" name="Picture 14" descr="Chart&#10;&#10;Description automatically generated with medium confidence">
            <a:extLst>
              <a:ext uri="{FF2B5EF4-FFF2-40B4-BE49-F238E27FC236}">
                <a16:creationId xmlns:a16="http://schemas.microsoft.com/office/drawing/2014/main" id="{68BF19B7-8C88-C44D-BAA1-3692A39258A0}"/>
              </a:ext>
            </a:extLst>
          </p:cNvPr>
          <p:cNvPicPr>
            <a:picLocks noChangeAspect="1"/>
          </p:cNvPicPr>
          <p:nvPr userDrawn="1"/>
        </p:nvPicPr>
        <p:blipFill>
          <a:blip r:embed="rId7"/>
          <a:stretch>
            <a:fillRect/>
          </a:stretch>
        </p:blipFill>
        <p:spPr>
          <a:xfrm>
            <a:off x="3650400" y="652552"/>
            <a:ext cx="1828800" cy="1828800"/>
          </a:xfrm>
          <a:prstGeom prst="rect">
            <a:avLst/>
          </a:prstGeom>
        </p:spPr>
      </p:pic>
      <p:pic>
        <p:nvPicPr>
          <p:cNvPr id="18" name="Picture 17" descr="A picture containing text, indoor&#10;&#10;Description automatically generated">
            <a:extLst>
              <a:ext uri="{FF2B5EF4-FFF2-40B4-BE49-F238E27FC236}">
                <a16:creationId xmlns:a16="http://schemas.microsoft.com/office/drawing/2014/main" id="{9C7137AC-9392-A242-8E03-D3CBB3AEA829}"/>
              </a:ext>
            </a:extLst>
          </p:cNvPr>
          <p:cNvPicPr>
            <a:picLocks noChangeAspect="1"/>
          </p:cNvPicPr>
          <p:nvPr userDrawn="1"/>
        </p:nvPicPr>
        <p:blipFill>
          <a:blip r:embed="rId8"/>
          <a:stretch>
            <a:fillRect/>
          </a:stretch>
        </p:blipFill>
        <p:spPr>
          <a:xfrm>
            <a:off x="5482800" y="652552"/>
            <a:ext cx="1828800" cy="1828800"/>
          </a:xfrm>
          <a:prstGeom prst="rect">
            <a:avLst/>
          </a:prstGeom>
        </p:spPr>
      </p:pic>
      <p:pic>
        <p:nvPicPr>
          <p:cNvPr id="20" name="Picture 19" descr="A picture containing text, electronics, circuit&#10;&#10;Description automatically generated">
            <a:extLst>
              <a:ext uri="{FF2B5EF4-FFF2-40B4-BE49-F238E27FC236}">
                <a16:creationId xmlns:a16="http://schemas.microsoft.com/office/drawing/2014/main" id="{EDE41C3E-2F0D-8241-B88A-C71029790669}"/>
              </a:ext>
            </a:extLst>
          </p:cNvPr>
          <p:cNvPicPr>
            <a:picLocks noChangeAspect="1"/>
          </p:cNvPicPr>
          <p:nvPr userDrawn="1"/>
        </p:nvPicPr>
        <p:blipFill>
          <a:blip r:embed="rId9"/>
          <a:stretch>
            <a:fillRect/>
          </a:stretch>
        </p:blipFill>
        <p:spPr>
          <a:xfrm>
            <a:off x="7315200" y="652552"/>
            <a:ext cx="1828800" cy="1828800"/>
          </a:xfrm>
          <a:prstGeom prst="rect">
            <a:avLst/>
          </a:prstGeom>
        </p:spPr>
      </p:pic>
    </p:spTree>
    <p:extLst>
      <p:ext uri="{BB962C8B-B14F-4D97-AF65-F5344CB8AC3E}">
        <p14:creationId xmlns:p14="http://schemas.microsoft.com/office/powerpoint/2010/main" val="1141607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4" name="Content Placeholder 3"/>
          <p:cNvSpPr>
            <a:spLocks noGrp="1"/>
          </p:cNvSpPr>
          <p:nvPr>
            <p:ph sz="half" idx="2" hasCustomPrompt="1"/>
          </p:nvPr>
        </p:nvSpPr>
        <p:spPr>
          <a:xfrm>
            <a:off x="4629150" y="2844601"/>
            <a:ext cx="3886200" cy="1369180"/>
          </a:xfrm>
        </p:spPr>
        <p:txBody>
          <a:bodyPr/>
          <a:lstStyle>
            <a:lvl1pPr marL="0" indent="0">
              <a:buNone/>
              <a:defRPr sz="900" i="1"/>
            </a:lvl1pPr>
          </a:lstStyle>
          <a:p>
            <a:pPr lvl="0"/>
            <a:r>
              <a:rPr lang="en-US" dirty="0"/>
              <a:t>Insert Object</a:t>
            </a:r>
          </a:p>
        </p:txBody>
      </p:sp>
      <p:sp>
        <p:nvSpPr>
          <p:cNvPr id="14" name="Text Placeholder 13"/>
          <p:cNvSpPr>
            <a:spLocks noGrp="1"/>
          </p:cNvSpPr>
          <p:nvPr>
            <p:ph type="body" sz="quarter" idx="13"/>
          </p:nvPr>
        </p:nvSpPr>
        <p:spPr>
          <a:xfrm>
            <a:off x="628650" y="1369219"/>
            <a:ext cx="3886200" cy="2844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3"/>
          <p:cNvSpPr>
            <a:spLocks noGrp="1"/>
          </p:cNvSpPr>
          <p:nvPr>
            <p:ph sz="half" idx="14" hasCustomPrompt="1"/>
          </p:nvPr>
        </p:nvSpPr>
        <p:spPr>
          <a:xfrm>
            <a:off x="4629150" y="1369219"/>
            <a:ext cx="3886200" cy="1369180"/>
          </a:xfrm>
        </p:spPr>
        <p:txBody>
          <a:bodyPr/>
          <a:lstStyle>
            <a:lvl1pPr marL="0" indent="0">
              <a:buNone/>
              <a:defRPr sz="900" i="1"/>
            </a:lvl1pPr>
          </a:lstStyle>
          <a:p>
            <a:pPr lvl="0"/>
            <a:r>
              <a:rPr lang="en-US" dirty="0"/>
              <a:t>Insert Object</a:t>
            </a:r>
          </a:p>
        </p:txBody>
      </p:sp>
      <p:sp>
        <p:nvSpPr>
          <p:cNvPr id="3" name="Slide Number Placeholder 2"/>
          <p:cNvSpPr>
            <a:spLocks noGrp="1"/>
          </p:cNvSpPr>
          <p:nvPr>
            <p:ph type="sldNum" sz="quarter" idx="15"/>
          </p:nvPr>
        </p:nvSpPr>
        <p:spPr/>
        <p:txBody>
          <a:bodyPr/>
          <a:lstStyle/>
          <a:p>
            <a:fld id="{3DD97BEB-BAEF-0344-9D5C-EC73E478698A}" type="slidenum">
              <a:rPr lang="en-US" smtClean="0"/>
              <a:pPr/>
              <a:t>‹#›</a:t>
            </a:fld>
            <a:endParaRPr lang="en-US"/>
          </a:p>
        </p:txBody>
      </p:sp>
      <p:sp>
        <p:nvSpPr>
          <p:cNvPr id="10" name="Text Placeholder 3"/>
          <p:cNvSpPr>
            <a:spLocks noGrp="1"/>
          </p:cNvSpPr>
          <p:nvPr>
            <p:ph type="body" sz="quarter" idx="16" hasCustomPrompt="1"/>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355144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417136"/>
            <a:ext cx="7886700" cy="415002"/>
          </a:xfrm>
        </p:spPr>
        <p:txBody>
          <a:bodyPr/>
          <a:lstStyle/>
          <a:p>
            <a:r>
              <a:rPr lang="en-US" dirty="0"/>
              <a:t>Topic</a:t>
            </a:r>
          </a:p>
        </p:txBody>
      </p:sp>
      <p:sp>
        <p:nvSpPr>
          <p:cNvPr id="11" name="Content Placeholder 3"/>
          <p:cNvSpPr>
            <a:spLocks noGrp="1"/>
          </p:cNvSpPr>
          <p:nvPr>
            <p:ph sz="half" idx="2" hasCustomPrompt="1"/>
          </p:nvPr>
        </p:nvSpPr>
        <p:spPr>
          <a:xfrm>
            <a:off x="4629150" y="2128102"/>
            <a:ext cx="3886200" cy="2085680"/>
          </a:xfrm>
        </p:spPr>
        <p:txBody>
          <a:bodyPr/>
          <a:lstStyle>
            <a:lvl1pPr marL="0" indent="0">
              <a:buNone/>
              <a:defRPr sz="900" i="1"/>
            </a:lvl1pPr>
          </a:lstStyle>
          <a:p>
            <a:pPr lvl="0"/>
            <a:r>
              <a:rPr lang="en-US" dirty="0"/>
              <a:t>Insert Object</a:t>
            </a:r>
          </a:p>
        </p:txBody>
      </p:sp>
      <p:sp>
        <p:nvSpPr>
          <p:cNvPr id="13" name="Text Placeholder 13"/>
          <p:cNvSpPr>
            <a:spLocks noGrp="1"/>
          </p:cNvSpPr>
          <p:nvPr>
            <p:ph type="body" sz="quarter" idx="13"/>
          </p:nvPr>
        </p:nvSpPr>
        <p:spPr>
          <a:xfrm>
            <a:off x="628650" y="1369219"/>
            <a:ext cx="3886200" cy="2844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p:cNvSpPr>
            <a:spLocks noGrp="1"/>
          </p:cNvSpPr>
          <p:nvPr>
            <p:ph type="body" sz="quarter" idx="14" hasCustomPrompt="1"/>
          </p:nvPr>
        </p:nvSpPr>
        <p:spPr>
          <a:xfrm>
            <a:off x="4629150" y="1369219"/>
            <a:ext cx="3886200" cy="758882"/>
          </a:xfrm>
        </p:spPr>
        <p:txBody>
          <a:bodyPr>
            <a:noAutofit/>
          </a:bodyPr>
          <a:lstStyle>
            <a:lvl1pPr marL="0" indent="0">
              <a:buNone/>
              <a:defRPr sz="1500"/>
            </a:lvl1pPr>
            <a:lvl2pPr>
              <a:defRPr sz="1350"/>
            </a:lvl2pPr>
            <a:lvl3pPr>
              <a:defRPr sz="1350"/>
            </a:lvl3pPr>
            <a:lvl4pPr>
              <a:defRPr sz="1350"/>
            </a:lvl4pPr>
            <a:lvl5pPr>
              <a:defRPr sz="135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a:t>
            </a:r>
          </a:p>
        </p:txBody>
      </p:sp>
      <p:sp>
        <p:nvSpPr>
          <p:cNvPr id="16" name="Slide Number Placeholder 15"/>
          <p:cNvSpPr>
            <a:spLocks noGrp="1"/>
          </p:cNvSpPr>
          <p:nvPr>
            <p:ph type="sldNum" sz="quarter" idx="15"/>
          </p:nvPr>
        </p:nvSpPr>
        <p:spPr/>
        <p:txBody>
          <a:bodyPr/>
          <a:lstStyle/>
          <a:p>
            <a:fld id="{3DD97BEB-BAEF-0344-9D5C-EC73E478698A}" type="slidenum">
              <a:rPr lang="en-US" smtClean="0"/>
              <a:pPr/>
              <a:t>‹#›</a:t>
            </a:fld>
            <a:endParaRPr lang="en-US"/>
          </a:p>
        </p:txBody>
      </p:sp>
      <p:sp>
        <p:nvSpPr>
          <p:cNvPr id="8" name="Text Placeholder 3"/>
          <p:cNvSpPr>
            <a:spLocks noGrp="1"/>
          </p:cNvSpPr>
          <p:nvPr>
            <p:ph type="body" sz="quarter" idx="16" hasCustomPrompt="1"/>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5975459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Text, Bullets">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417136"/>
            <a:ext cx="7886700" cy="415002"/>
          </a:xfrm>
        </p:spPr>
        <p:txBody>
          <a:bodyPr/>
          <a:lstStyle/>
          <a:p>
            <a:r>
              <a:rPr lang="en-US" dirty="0"/>
              <a:t>Topic</a:t>
            </a:r>
          </a:p>
        </p:txBody>
      </p:sp>
      <p:sp>
        <p:nvSpPr>
          <p:cNvPr id="11" name="Content Placeholder 3"/>
          <p:cNvSpPr>
            <a:spLocks noGrp="1"/>
          </p:cNvSpPr>
          <p:nvPr>
            <p:ph sz="half" idx="2" hasCustomPrompt="1"/>
          </p:nvPr>
        </p:nvSpPr>
        <p:spPr>
          <a:xfrm>
            <a:off x="628650" y="1361923"/>
            <a:ext cx="3886200" cy="2851699"/>
          </a:xfrm>
        </p:spPr>
        <p:txBody>
          <a:bodyPr/>
          <a:lstStyle>
            <a:lvl1pPr marL="0" indent="0">
              <a:buNone/>
              <a:defRPr sz="900" i="1"/>
            </a:lvl1pPr>
          </a:lstStyle>
          <a:p>
            <a:pPr lvl="0"/>
            <a:r>
              <a:rPr lang="en-US" dirty="0"/>
              <a:t>Insert Object</a:t>
            </a:r>
          </a:p>
        </p:txBody>
      </p:sp>
      <p:sp>
        <p:nvSpPr>
          <p:cNvPr id="13" name="Text Placeholder 13"/>
          <p:cNvSpPr>
            <a:spLocks noGrp="1"/>
          </p:cNvSpPr>
          <p:nvPr>
            <p:ph type="body" sz="quarter" idx="13"/>
          </p:nvPr>
        </p:nvSpPr>
        <p:spPr>
          <a:xfrm>
            <a:off x="4629150" y="2128101"/>
            <a:ext cx="3886200" cy="20855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p:cNvSpPr>
            <a:spLocks noGrp="1"/>
          </p:cNvSpPr>
          <p:nvPr>
            <p:ph type="body" sz="quarter" idx="14" hasCustomPrompt="1"/>
          </p:nvPr>
        </p:nvSpPr>
        <p:spPr>
          <a:xfrm>
            <a:off x="4629150" y="1369219"/>
            <a:ext cx="3886200" cy="758882"/>
          </a:xfrm>
        </p:spPr>
        <p:txBody>
          <a:bodyPr>
            <a:noAutofit/>
          </a:bodyPr>
          <a:lstStyle>
            <a:lvl1pPr marL="0" indent="0">
              <a:buNone/>
              <a:defRPr sz="1500"/>
            </a:lvl1pPr>
            <a:lvl2pPr>
              <a:defRPr sz="1350"/>
            </a:lvl2pPr>
            <a:lvl3pPr>
              <a:defRPr sz="1350"/>
            </a:lvl3pPr>
            <a:lvl4pPr>
              <a:defRPr sz="1350"/>
            </a:lvl4pPr>
            <a:lvl5pPr>
              <a:defRPr sz="135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endParaRPr lang="en-US" dirty="0"/>
          </a:p>
        </p:txBody>
      </p:sp>
      <p:sp>
        <p:nvSpPr>
          <p:cNvPr id="2" name="Slide Number Placeholder 1"/>
          <p:cNvSpPr>
            <a:spLocks noGrp="1"/>
          </p:cNvSpPr>
          <p:nvPr>
            <p:ph type="sldNum" sz="quarter" idx="15"/>
          </p:nvPr>
        </p:nvSpPr>
        <p:spPr/>
        <p:txBody>
          <a:bodyPr/>
          <a:lstStyle/>
          <a:p>
            <a:fld id="{3DD97BEB-BAEF-0344-9D5C-EC73E478698A}" type="slidenum">
              <a:rPr lang="en-US" smtClean="0"/>
              <a:pPr/>
              <a:t>‹#›</a:t>
            </a:fld>
            <a:endParaRPr lang="en-US"/>
          </a:p>
        </p:txBody>
      </p:sp>
      <p:sp>
        <p:nvSpPr>
          <p:cNvPr id="8" name="Text Placeholder 3"/>
          <p:cNvSpPr>
            <a:spLocks noGrp="1"/>
          </p:cNvSpPr>
          <p:nvPr>
            <p:ph type="body" sz="quarter" idx="16" hasCustomPrompt="1"/>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6775149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417136"/>
            <a:ext cx="7886700" cy="415002"/>
          </a:xfrm>
        </p:spPr>
        <p:txBody>
          <a:bodyPr/>
          <a:lstStyle/>
          <a:p>
            <a:r>
              <a:rPr lang="en-US" dirty="0"/>
              <a:t>Topic</a:t>
            </a:r>
          </a:p>
        </p:txBody>
      </p:sp>
      <p:sp>
        <p:nvSpPr>
          <p:cNvPr id="11" name="Content Placeholder 3"/>
          <p:cNvSpPr>
            <a:spLocks noGrp="1"/>
          </p:cNvSpPr>
          <p:nvPr>
            <p:ph sz="half" idx="2" hasCustomPrompt="1"/>
          </p:nvPr>
        </p:nvSpPr>
        <p:spPr>
          <a:xfrm>
            <a:off x="4629150" y="2855320"/>
            <a:ext cx="3886200" cy="1358461"/>
          </a:xfrm>
        </p:spPr>
        <p:txBody>
          <a:bodyPr/>
          <a:lstStyle>
            <a:lvl1pPr marL="0" indent="0">
              <a:buNone/>
              <a:defRPr sz="900" i="1"/>
            </a:lvl1pPr>
          </a:lstStyle>
          <a:p>
            <a:pPr lvl="0"/>
            <a:r>
              <a:rPr lang="en-US" dirty="0"/>
              <a:t>Insert Object</a:t>
            </a:r>
          </a:p>
        </p:txBody>
      </p:sp>
      <p:sp>
        <p:nvSpPr>
          <p:cNvPr id="13" name="Text Placeholder 13"/>
          <p:cNvSpPr>
            <a:spLocks noGrp="1"/>
          </p:cNvSpPr>
          <p:nvPr>
            <p:ph type="body" sz="quarter" idx="13"/>
          </p:nvPr>
        </p:nvSpPr>
        <p:spPr>
          <a:xfrm>
            <a:off x="628650" y="1369219"/>
            <a:ext cx="3886200" cy="13750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3"/>
          <p:cNvSpPr>
            <a:spLocks noGrp="1"/>
          </p:cNvSpPr>
          <p:nvPr>
            <p:ph sz="half" idx="14" hasCustomPrompt="1"/>
          </p:nvPr>
        </p:nvSpPr>
        <p:spPr>
          <a:xfrm>
            <a:off x="4629150" y="1385779"/>
            <a:ext cx="3886200" cy="1358461"/>
          </a:xfrm>
        </p:spPr>
        <p:txBody>
          <a:bodyPr/>
          <a:lstStyle>
            <a:lvl1pPr marL="0" indent="0">
              <a:buNone/>
              <a:defRPr sz="900" i="1"/>
            </a:lvl1pPr>
          </a:lstStyle>
          <a:p>
            <a:pPr lvl="0"/>
            <a:r>
              <a:rPr lang="en-US" dirty="0"/>
              <a:t>Insert Object</a:t>
            </a:r>
          </a:p>
        </p:txBody>
      </p:sp>
      <p:sp>
        <p:nvSpPr>
          <p:cNvPr id="16" name="Content Placeholder 3"/>
          <p:cNvSpPr>
            <a:spLocks noGrp="1"/>
          </p:cNvSpPr>
          <p:nvPr>
            <p:ph sz="half" idx="15" hasCustomPrompt="1"/>
          </p:nvPr>
        </p:nvSpPr>
        <p:spPr>
          <a:xfrm>
            <a:off x="628650" y="2855320"/>
            <a:ext cx="3886200" cy="1358461"/>
          </a:xfrm>
        </p:spPr>
        <p:txBody>
          <a:bodyPr/>
          <a:lstStyle>
            <a:lvl1pPr marL="0" indent="0">
              <a:buNone/>
              <a:defRPr sz="900" i="1"/>
            </a:lvl1pPr>
          </a:lstStyle>
          <a:p>
            <a:pPr lvl="0"/>
            <a:r>
              <a:rPr lang="en-US" dirty="0"/>
              <a:t>Insert Object</a:t>
            </a:r>
          </a:p>
        </p:txBody>
      </p:sp>
      <p:sp>
        <p:nvSpPr>
          <p:cNvPr id="2" name="Slide Number Placeholder 1"/>
          <p:cNvSpPr>
            <a:spLocks noGrp="1"/>
          </p:cNvSpPr>
          <p:nvPr>
            <p:ph type="sldNum" sz="quarter" idx="16"/>
          </p:nvPr>
        </p:nvSpPr>
        <p:spPr/>
        <p:txBody>
          <a:bodyPr/>
          <a:lstStyle/>
          <a:p>
            <a:fld id="{3DD97BEB-BAEF-0344-9D5C-EC73E478698A}" type="slidenum">
              <a:rPr lang="en-US" smtClean="0"/>
              <a:pPr/>
              <a:t>‹#›</a:t>
            </a:fld>
            <a:endParaRPr lang="en-US"/>
          </a:p>
        </p:txBody>
      </p:sp>
      <p:sp>
        <p:nvSpPr>
          <p:cNvPr id="9" name="Text Placeholder 3"/>
          <p:cNvSpPr>
            <a:spLocks noGrp="1"/>
          </p:cNvSpPr>
          <p:nvPr>
            <p:ph type="body" sz="quarter" idx="17" hasCustomPrompt="1"/>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5960082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14" name="Text Placeholder 13"/>
          <p:cNvSpPr>
            <a:spLocks noGrp="1"/>
          </p:cNvSpPr>
          <p:nvPr>
            <p:ph type="body" sz="quarter" idx="13"/>
          </p:nvPr>
        </p:nvSpPr>
        <p:spPr>
          <a:xfrm>
            <a:off x="628651" y="1369219"/>
            <a:ext cx="3019523" cy="2844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able Placeholder 8"/>
          <p:cNvSpPr>
            <a:spLocks noGrp="1"/>
          </p:cNvSpPr>
          <p:nvPr>
            <p:ph type="tbl" sz="quarter" idx="14" hasCustomPrompt="1"/>
          </p:nvPr>
        </p:nvSpPr>
        <p:spPr>
          <a:xfrm>
            <a:off x="3789576" y="1369219"/>
            <a:ext cx="4725775" cy="2844404"/>
          </a:xfrm>
        </p:spPr>
        <p:txBody>
          <a:bodyPr>
            <a:normAutofit/>
          </a:bodyPr>
          <a:lstStyle>
            <a:lvl1pPr marL="0" indent="0">
              <a:buNone/>
              <a:defRPr sz="900" i="1"/>
            </a:lvl1pPr>
          </a:lstStyle>
          <a:p>
            <a:pPr lvl="0"/>
            <a:r>
              <a:rPr lang="en-US" dirty="0"/>
              <a:t>Insert Object</a:t>
            </a:r>
          </a:p>
        </p:txBody>
      </p:sp>
      <p:sp>
        <p:nvSpPr>
          <p:cNvPr id="10" name="Slide Number Placeholder 9"/>
          <p:cNvSpPr>
            <a:spLocks noGrp="1"/>
          </p:cNvSpPr>
          <p:nvPr>
            <p:ph type="sldNum" sz="quarter" idx="15"/>
          </p:nvPr>
        </p:nvSpPr>
        <p:spPr/>
        <p:txBody>
          <a:bodyPr/>
          <a:lstStyle/>
          <a:p>
            <a:fld id="{3DD97BEB-BAEF-0344-9D5C-EC73E478698A}" type="slidenum">
              <a:rPr lang="en-US" smtClean="0"/>
              <a:pPr/>
              <a:t>‹#›</a:t>
            </a:fld>
            <a:endParaRPr lang="en-US"/>
          </a:p>
        </p:txBody>
      </p:sp>
      <p:sp>
        <p:nvSpPr>
          <p:cNvPr id="7" name="Text Placeholder 3"/>
          <p:cNvSpPr>
            <a:spLocks noGrp="1"/>
          </p:cNvSpPr>
          <p:nvPr>
            <p:ph type="body" sz="quarter" idx="16" hasCustomPrompt="1"/>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4077240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with Caption">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417136"/>
            <a:ext cx="7886700" cy="415002"/>
          </a:xfrm>
        </p:spPr>
        <p:txBody>
          <a:bodyPr/>
          <a:lstStyle/>
          <a:p>
            <a:r>
              <a:rPr lang="en-US" dirty="0"/>
              <a:t>Topic</a:t>
            </a:r>
          </a:p>
        </p:txBody>
      </p:sp>
      <p:sp>
        <p:nvSpPr>
          <p:cNvPr id="13" name="Text Placeholder 13"/>
          <p:cNvSpPr>
            <a:spLocks noGrp="1"/>
          </p:cNvSpPr>
          <p:nvPr>
            <p:ph type="body" sz="quarter" idx="13"/>
          </p:nvPr>
        </p:nvSpPr>
        <p:spPr>
          <a:xfrm>
            <a:off x="4629150" y="1369219"/>
            <a:ext cx="3886200" cy="2844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p:cNvSpPr>
            <a:spLocks noGrp="1"/>
          </p:cNvSpPr>
          <p:nvPr>
            <p:ph type="body" sz="quarter" idx="14" hasCustomPrompt="1"/>
          </p:nvPr>
        </p:nvSpPr>
        <p:spPr>
          <a:xfrm>
            <a:off x="628650" y="3591613"/>
            <a:ext cx="3886200" cy="622010"/>
          </a:xfrm>
        </p:spPr>
        <p:txBody>
          <a:bodyPr>
            <a:noAutofit/>
          </a:bodyPr>
          <a:lstStyle>
            <a:lvl1pPr marL="0" indent="0">
              <a:buNone/>
              <a:defRPr sz="1500"/>
            </a:lvl1pPr>
            <a:lvl2pPr>
              <a:defRPr sz="1350"/>
            </a:lvl2pPr>
            <a:lvl3pPr>
              <a:defRPr sz="1350"/>
            </a:lvl3pPr>
            <a:lvl4pPr>
              <a:defRPr sz="1350"/>
            </a:lvl4pPr>
            <a:lvl5pPr>
              <a:defRPr sz="135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endParaRPr lang="en-US" dirty="0"/>
          </a:p>
        </p:txBody>
      </p:sp>
      <p:sp>
        <p:nvSpPr>
          <p:cNvPr id="3" name="Picture Placeholder 2"/>
          <p:cNvSpPr>
            <a:spLocks noGrp="1"/>
          </p:cNvSpPr>
          <p:nvPr>
            <p:ph type="pic" sz="quarter" idx="15" hasCustomPrompt="1"/>
          </p:nvPr>
        </p:nvSpPr>
        <p:spPr>
          <a:xfrm>
            <a:off x="628650" y="1369219"/>
            <a:ext cx="3886200" cy="2222393"/>
          </a:xfrm>
        </p:spPr>
        <p:txBody>
          <a:bodyPr>
            <a:normAutofit/>
          </a:bodyPr>
          <a:lstStyle>
            <a:lvl1pPr marL="0" indent="0">
              <a:buNone/>
              <a:defRPr sz="900" i="1" baseline="0"/>
            </a:lvl1pPr>
          </a:lstStyle>
          <a:p>
            <a:r>
              <a:rPr lang="en-US" dirty="0"/>
              <a:t>Insert Photo</a:t>
            </a:r>
          </a:p>
        </p:txBody>
      </p:sp>
      <p:sp>
        <p:nvSpPr>
          <p:cNvPr id="4" name="Slide Number Placeholder 3"/>
          <p:cNvSpPr>
            <a:spLocks noGrp="1"/>
          </p:cNvSpPr>
          <p:nvPr>
            <p:ph type="sldNum" sz="quarter" idx="16"/>
          </p:nvPr>
        </p:nvSpPr>
        <p:spPr/>
        <p:txBody>
          <a:bodyPr/>
          <a:lstStyle/>
          <a:p>
            <a:fld id="{3DD97BEB-BAEF-0344-9D5C-EC73E478698A}" type="slidenum">
              <a:rPr lang="en-US" smtClean="0"/>
              <a:pPr/>
              <a:t>‹#›</a:t>
            </a:fld>
            <a:endParaRPr lang="en-US"/>
          </a:p>
        </p:txBody>
      </p:sp>
      <p:sp>
        <p:nvSpPr>
          <p:cNvPr id="8" name="Text Placeholder 3"/>
          <p:cNvSpPr>
            <a:spLocks noGrp="1"/>
          </p:cNvSpPr>
          <p:nvPr>
            <p:ph type="body" sz="quarter" idx="17" hasCustomPrompt="1"/>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8389558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fld id="{3DD97BEB-BAEF-0344-9D5C-EC73E478698A}" type="slidenum">
              <a:rPr lang="en-US" smtClean="0"/>
              <a:pPr/>
              <a:t>‹#›</a:t>
            </a:fld>
            <a:endParaRPr lang="en-US"/>
          </a:p>
        </p:txBody>
      </p:sp>
    </p:spTree>
    <p:extLst>
      <p:ext uri="{BB962C8B-B14F-4D97-AF65-F5344CB8AC3E}">
        <p14:creationId xmlns:p14="http://schemas.microsoft.com/office/powerpoint/2010/main" val="8441047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Bullets">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417136"/>
            <a:ext cx="7886700" cy="415002"/>
          </a:xfrm>
        </p:spPr>
        <p:txBody>
          <a:bodyPr/>
          <a:lstStyle/>
          <a:p>
            <a:r>
              <a:rPr lang="en-US" dirty="0"/>
              <a:t>Topic</a:t>
            </a:r>
          </a:p>
        </p:txBody>
      </p:sp>
      <p:sp>
        <p:nvSpPr>
          <p:cNvPr id="13" name="Text Placeholder 13"/>
          <p:cNvSpPr>
            <a:spLocks noGrp="1"/>
          </p:cNvSpPr>
          <p:nvPr>
            <p:ph type="body" sz="quarter" idx="13"/>
          </p:nvPr>
        </p:nvSpPr>
        <p:spPr>
          <a:xfrm>
            <a:off x="628650" y="2128100"/>
            <a:ext cx="7886700" cy="1604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p:cNvSpPr>
            <a:spLocks noGrp="1"/>
          </p:cNvSpPr>
          <p:nvPr>
            <p:ph type="body" sz="quarter" idx="14" hasCustomPrompt="1"/>
          </p:nvPr>
        </p:nvSpPr>
        <p:spPr>
          <a:xfrm>
            <a:off x="628650" y="1369219"/>
            <a:ext cx="7886700" cy="758882"/>
          </a:xfrm>
        </p:spPr>
        <p:txBody>
          <a:bodyPr>
            <a:normAutofit/>
          </a:bodyPr>
          <a:lstStyle>
            <a:lvl1pPr marL="0" indent="0">
              <a:buNone/>
              <a:defRPr sz="1500"/>
            </a:lvl1pPr>
            <a:lvl2pPr>
              <a:defRPr sz="1350"/>
            </a:lvl2pPr>
            <a:lvl3pPr>
              <a:defRPr sz="1350"/>
            </a:lvl3pPr>
            <a:lvl4pPr>
              <a:defRPr sz="1350"/>
            </a:lvl4pPr>
            <a:lvl5pPr>
              <a:defRPr sz="135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ea</a:t>
            </a:r>
            <a:r>
              <a:rPr lang="en-US" dirty="0"/>
              <a:t> </a:t>
            </a:r>
            <a:r>
              <a:rPr lang="en-US" dirty="0" err="1"/>
              <a:t>consequat</a:t>
            </a:r>
            <a:r>
              <a:rPr lang="en-US" dirty="0"/>
              <a:t>.</a:t>
            </a:r>
          </a:p>
        </p:txBody>
      </p:sp>
      <p:sp>
        <p:nvSpPr>
          <p:cNvPr id="14" name="Text Placeholder 13"/>
          <p:cNvSpPr>
            <a:spLocks noGrp="1"/>
          </p:cNvSpPr>
          <p:nvPr>
            <p:ph type="body" sz="quarter" idx="15" hasCustomPrompt="1"/>
          </p:nvPr>
        </p:nvSpPr>
        <p:spPr>
          <a:xfrm>
            <a:off x="628650" y="3733015"/>
            <a:ext cx="7886700" cy="497168"/>
          </a:xfrm>
        </p:spPr>
        <p:txBody>
          <a:bodyPr>
            <a:normAutofit/>
          </a:bodyPr>
          <a:lstStyle>
            <a:lvl1pPr marL="0" indent="0">
              <a:buNone/>
              <a:defRPr sz="1500" b="1" i="1">
                <a:solidFill>
                  <a:srgbClr val="0066A1"/>
                </a:solidFill>
              </a:defRPr>
            </a:lvl1pPr>
            <a:lvl2pPr>
              <a:defRPr sz="1350"/>
            </a:lvl2pPr>
            <a:lvl3pPr>
              <a:defRPr sz="1350"/>
            </a:lvl3pPr>
            <a:lvl4pPr>
              <a:defRPr sz="1350"/>
            </a:lvl4pPr>
            <a:lvl5pPr>
              <a:defRPr sz="135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p>
        </p:txBody>
      </p:sp>
      <p:sp>
        <p:nvSpPr>
          <p:cNvPr id="2" name="Slide Number Placeholder 1"/>
          <p:cNvSpPr>
            <a:spLocks noGrp="1"/>
          </p:cNvSpPr>
          <p:nvPr>
            <p:ph type="sldNum" sz="quarter" idx="16"/>
          </p:nvPr>
        </p:nvSpPr>
        <p:spPr/>
        <p:txBody>
          <a:bodyPr/>
          <a:lstStyle/>
          <a:p>
            <a:fld id="{3DD97BEB-BAEF-0344-9D5C-EC73E478698A}" type="slidenum">
              <a:rPr lang="en-US" smtClean="0"/>
              <a:pPr/>
              <a:t>‹#›</a:t>
            </a:fld>
            <a:endParaRPr lang="en-US"/>
          </a:p>
        </p:txBody>
      </p:sp>
      <p:sp>
        <p:nvSpPr>
          <p:cNvPr id="8" name="Text Placeholder 3"/>
          <p:cNvSpPr>
            <a:spLocks noGrp="1"/>
          </p:cNvSpPr>
          <p:nvPr>
            <p:ph type="body" sz="quarter" idx="17" hasCustomPrompt="1"/>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3278911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Bullets, Content">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417136"/>
            <a:ext cx="7886700" cy="415002"/>
          </a:xfrm>
        </p:spPr>
        <p:txBody>
          <a:bodyPr/>
          <a:lstStyle/>
          <a:p>
            <a:r>
              <a:rPr lang="en-US" dirty="0"/>
              <a:t>Topic</a:t>
            </a:r>
          </a:p>
        </p:txBody>
      </p:sp>
      <p:sp>
        <p:nvSpPr>
          <p:cNvPr id="13" name="Text Placeholder 13"/>
          <p:cNvSpPr>
            <a:spLocks noGrp="1"/>
          </p:cNvSpPr>
          <p:nvPr>
            <p:ph type="body" sz="quarter" idx="13"/>
          </p:nvPr>
        </p:nvSpPr>
        <p:spPr>
          <a:xfrm>
            <a:off x="628650" y="3004794"/>
            <a:ext cx="3886200" cy="12088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p:cNvSpPr>
            <a:spLocks noGrp="1"/>
          </p:cNvSpPr>
          <p:nvPr>
            <p:ph type="body" sz="quarter" idx="14" hasCustomPrompt="1"/>
          </p:nvPr>
        </p:nvSpPr>
        <p:spPr>
          <a:xfrm>
            <a:off x="628650" y="1369219"/>
            <a:ext cx="7886700" cy="1556426"/>
          </a:xfrm>
        </p:spPr>
        <p:txBody>
          <a:bodyPr numCol="2" spcCol="274320">
            <a:normAutofit/>
          </a:bodyPr>
          <a:lstStyle>
            <a:lvl1pPr marL="0" indent="0">
              <a:buNone/>
              <a:defRPr sz="1500"/>
            </a:lvl1pPr>
            <a:lvl2pPr>
              <a:defRPr sz="1350"/>
            </a:lvl2pPr>
            <a:lvl3pPr>
              <a:defRPr sz="1350"/>
            </a:lvl3pPr>
            <a:lvl4pPr>
              <a:defRPr sz="1350"/>
            </a:lvl4pPr>
            <a:lvl5pPr>
              <a:defRPr sz="135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r>
              <a:rPr lang="en-US" dirty="0" err="1"/>
              <a:t>Duis</a:t>
            </a:r>
            <a:r>
              <a:rPr lang="en-US" dirty="0"/>
              <a:t>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a:t>
            </a:r>
            <a:r>
              <a:rPr lang="en-US" dirty="0" err="1"/>
              <a:t>dolore</a:t>
            </a:r>
            <a:r>
              <a:rPr lang="en-US" dirty="0"/>
              <a:t>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a:t>
            </a:r>
            <a:r>
              <a:rPr lang="en-US" dirty="0" err="1"/>
              <a:t>sunt</a:t>
            </a:r>
            <a:r>
              <a:rPr lang="en-US" dirty="0"/>
              <a:t> in culpa qui.</a:t>
            </a:r>
          </a:p>
        </p:txBody>
      </p:sp>
      <p:sp>
        <p:nvSpPr>
          <p:cNvPr id="3" name="Picture Placeholder 2"/>
          <p:cNvSpPr>
            <a:spLocks noGrp="1"/>
          </p:cNvSpPr>
          <p:nvPr>
            <p:ph type="pic" sz="quarter" idx="15" hasCustomPrompt="1"/>
          </p:nvPr>
        </p:nvSpPr>
        <p:spPr>
          <a:xfrm>
            <a:off x="4629150" y="3004793"/>
            <a:ext cx="3886200" cy="1208829"/>
          </a:xfrm>
        </p:spPr>
        <p:txBody>
          <a:bodyPr>
            <a:normAutofit/>
          </a:bodyPr>
          <a:lstStyle>
            <a:lvl1pPr marL="0" indent="0">
              <a:buNone/>
              <a:defRPr sz="900" i="1" baseline="0"/>
            </a:lvl1pPr>
          </a:lstStyle>
          <a:p>
            <a:r>
              <a:rPr lang="en-US" dirty="0"/>
              <a:t>Insert Photo</a:t>
            </a:r>
          </a:p>
        </p:txBody>
      </p:sp>
      <p:sp>
        <p:nvSpPr>
          <p:cNvPr id="2" name="Slide Number Placeholder 1"/>
          <p:cNvSpPr>
            <a:spLocks noGrp="1"/>
          </p:cNvSpPr>
          <p:nvPr>
            <p:ph type="sldNum" sz="quarter" idx="16"/>
          </p:nvPr>
        </p:nvSpPr>
        <p:spPr/>
        <p:txBody>
          <a:bodyPr/>
          <a:lstStyle/>
          <a:p>
            <a:fld id="{3DD97BEB-BAEF-0344-9D5C-EC73E478698A}" type="slidenum">
              <a:rPr lang="en-US" smtClean="0"/>
              <a:pPr/>
              <a:t>‹#›</a:t>
            </a:fld>
            <a:endParaRPr lang="en-US"/>
          </a:p>
        </p:txBody>
      </p:sp>
      <p:sp>
        <p:nvSpPr>
          <p:cNvPr id="8" name="Text Placeholder 3"/>
          <p:cNvSpPr>
            <a:spLocks noGrp="1"/>
          </p:cNvSpPr>
          <p:nvPr>
            <p:ph type="body" sz="quarter" idx="17" hasCustomPrompt="1"/>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6622244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ullets and Image">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417136"/>
            <a:ext cx="7886700" cy="415002"/>
          </a:xfrm>
        </p:spPr>
        <p:txBody>
          <a:bodyPr/>
          <a:lstStyle/>
          <a:p>
            <a:r>
              <a:rPr lang="en-US" dirty="0"/>
              <a:t>Topic</a:t>
            </a:r>
          </a:p>
        </p:txBody>
      </p:sp>
      <p:sp>
        <p:nvSpPr>
          <p:cNvPr id="13" name="Text Placeholder 13"/>
          <p:cNvSpPr>
            <a:spLocks noGrp="1"/>
          </p:cNvSpPr>
          <p:nvPr>
            <p:ph type="body" sz="quarter" idx="13"/>
          </p:nvPr>
        </p:nvSpPr>
        <p:spPr>
          <a:xfrm>
            <a:off x="628650" y="1369218"/>
            <a:ext cx="4970872" cy="21658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p:cNvSpPr>
            <a:spLocks noGrp="1"/>
          </p:cNvSpPr>
          <p:nvPr>
            <p:ph type="body" sz="quarter" idx="14" hasCustomPrompt="1"/>
          </p:nvPr>
        </p:nvSpPr>
        <p:spPr>
          <a:xfrm>
            <a:off x="628650" y="3535051"/>
            <a:ext cx="4970872" cy="678571"/>
          </a:xfrm>
        </p:spPr>
        <p:txBody>
          <a:bodyPr>
            <a:normAutofit/>
          </a:bodyPr>
          <a:lstStyle>
            <a:lvl1pPr marL="0" indent="0">
              <a:buNone/>
              <a:defRPr sz="1500" b="1">
                <a:solidFill>
                  <a:srgbClr val="0066A1"/>
                </a:solidFill>
              </a:defRPr>
            </a:lvl1pPr>
            <a:lvl2pPr>
              <a:defRPr sz="1350"/>
            </a:lvl2pPr>
            <a:lvl3pPr>
              <a:defRPr sz="1350"/>
            </a:lvl3pPr>
            <a:lvl4pPr>
              <a:defRPr sz="1350"/>
            </a:lvl4pPr>
            <a:lvl5pPr>
              <a:defRPr sz="135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a:t>
            </a:r>
          </a:p>
        </p:txBody>
      </p:sp>
      <p:sp>
        <p:nvSpPr>
          <p:cNvPr id="3" name="Picture Placeholder 2"/>
          <p:cNvSpPr>
            <a:spLocks noGrp="1"/>
          </p:cNvSpPr>
          <p:nvPr>
            <p:ph type="pic" sz="quarter" idx="15" hasCustomPrompt="1"/>
          </p:nvPr>
        </p:nvSpPr>
        <p:spPr>
          <a:xfrm>
            <a:off x="5712643" y="1369219"/>
            <a:ext cx="2802707" cy="2844404"/>
          </a:xfrm>
        </p:spPr>
        <p:txBody>
          <a:bodyPr>
            <a:normAutofit/>
          </a:bodyPr>
          <a:lstStyle>
            <a:lvl1pPr marL="0" indent="0">
              <a:buNone/>
              <a:defRPr sz="900" i="1" baseline="0"/>
            </a:lvl1pPr>
          </a:lstStyle>
          <a:p>
            <a:r>
              <a:rPr lang="en-US" dirty="0"/>
              <a:t>Insert Photo</a:t>
            </a:r>
          </a:p>
        </p:txBody>
      </p:sp>
      <p:sp>
        <p:nvSpPr>
          <p:cNvPr id="2" name="Slide Number Placeholder 1"/>
          <p:cNvSpPr>
            <a:spLocks noGrp="1"/>
          </p:cNvSpPr>
          <p:nvPr>
            <p:ph type="sldNum" sz="quarter" idx="16"/>
          </p:nvPr>
        </p:nvSpPr>
        <p:spPr/>
        <p:txBody>
          <a:bodyPr/>
          <a:lstStyle/>
          <a:p>
            <a:fld id="{3DD97BEB-BAEF-0344-9D5C-EC73E478698A}" type="slidenum">
              <a:rPr lang="en-US" smtClean="0"/>
              <a:pPr/>
              <a:t>‹#›</a:t>
            </a:fld>
            <a:endParaRPr lang="en-US"/>
          </a:p>
        </p:txBody>
      </p:sp>
      <p:sp>
        <p:nvSpPr>
          <p:cNvPr id="8" name="Text Placeholder 3"/>
          <p:cNvSpPr>
            <a:spLocks noGrp="1"/>
          </p:cNvSpPr>
          <p:nvPr>
            <p:ph type="body" sz="quarter" idx="17" hasCustomPrompt="1"/>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810110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Title Slide Opt 1 - Editable">
    <p:spTree>
      <p:nvGrpSpPr>
        <p:cNvPr id="1" name=""/>
        <p:cNvGrpSpPr/>
        <p:nvPr/>
      </p:nvGrpSpPr>
      <p:grpSpPr>
        <a:xfrm>
          <a:off x="0" y="0"/>
          <a:ext cx="0" cy="0"/>
          <a:chOff x="0" y="0"/>
          <a:chExt cx="0" cy="0"/>
        </a:xfrm>
      </p:grpSpPr>
      <p:pic>
        <p:nvPicPr>
          <p:cNvPr id="55" name="Picture 5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51495" cy="5143500"/>
          </a:xfrm>
          <a:prstGeom prst="rect">
            <a:avLst/>
          </a:prstGeom>
        </p:spPr>
      </p:pic>
      <p:sp>
        <p:nvSpPr>
          <p:cNvPr id="10" name="Slide Number Placeholder 9"/>
          <p:cNvSpPr>
            <a:spLocks noGrp="1"/>
          </p:cNvSpPr>
          <p:nvPr>
            <p:ph type="sldNum" sz="quarter" idx="18"/>
          </p:nvPr>
        </p:nvSpPr>
        <p:spPr/>
        <p:txBody>
          <a:bodyPr/>
          <a:lstStyle>
            <a:lvl1pPr>
              <a:defRPr>
                <a:solidFill>
                  <a:srgbClr val="0066A1"/>
                </a:solidFill>
              </a:defRPr>
            </a:lvl1pPr>
          </a:lstStyle>
          <a:p>
            <a:fld id="{3DD97BEB-BAEF-0344-9D5C-EC73E478698A}" type="slidenum">
              <a:rPr lang="en-US" smtClean="0"/>
              <a:pPr/>
              <a:t>‹#›</a:t>
            </a:fld>
            <a:endParaRPr lang="en-US"/>
          </a:p>
        </p:txBody>
      </p:sp>
      <p:sp>
        <p:nvSpPr>
          <p:cNvPr id="20" name="Picture Placeholder 49"/>
          <p:cNvSpPr>
            <a:spLocks noGrp="1"/>
          </p:cNvSpPr>
          <p:nvPr>
            <p:ph type="pic" sz="quarter" idx="13" hasCustomPrompt="1"/>
          </p:nvPr>
        </p:nvSpPr>
        <p:spPr>
          <a:xfrm>
            <a:off x="0" y="652552"/>
            <a:ext cx="1828800" cy="1828800"/>
          </a:xfrm>
          <a:blipFill>
            <a:blip r:embed="rId3"/>
            <a:stretch>
              <a:fillRect/>
            </a:stretch>
          </a:blipFill>
        </p:spPr>
        <p:txBody>
          <a:bodyPr anchor="ctr">
            <a:normAutofit/>
          </a:bodyPr>
          <a:lstStyle>
            <a:lvl1pPr marL="0" indent="0" algn="ctr">
              <a:buNone/>
              <a:defRPr sz="2800" baseline="0">
                <a:ln w="3175">
                  <a:noFill/>
                </a:ln>
                <a:solidFill>
                  <a:schemeClr val="bg1"/>
                </a:solidFill>
                <a:effectLst>
                  <a:outerShdw blurRad="38100" dist="38100" dir="2700000" algn="tl">
                    <a:srgbClr val="000000">
                      <a:alpha val="43137"/>
                    </a:srgbClr>
                  </a:outerShdw>
                </a:effectLst>
              </a:defRPr>
            </a:lvl1pPr>
          </a:lstStyle>
          <a:p>
            <a:r>
              <a:rPr lang="en-US" dirty="0"/>
              <a:t>INSERT</a:t>
            </a:r>
            <a:br>
              <a:rPr lang="en-US" dirty="0"/>
            </a:br>
            <a:r>
              <a:rPr lang="en-US" dirty="0"/>
              <a:t> IMAGE </a:t>
            </a:r>
          </a:p>
        </p:txBody>
      </p:sp>
      <p:sp>
        <p:nvSpPr>
          <p:cNvPr id="21" name="Picture Placeholder 49"/>
          <p:cNvSpPr>
            <a:spLocks noGrp="1"/>
          </p:cNvSpPr>
          <p:nvPr>
            <p:ph type="pic" sz="quarter" idx="14" hasCustomPrompt="1"/>
          </p:nvPr>
        </p:nvSpPr>
        <p:spPr>
          <a:xfrm>
            <a:off x="1828800" y="652552"/>
            <a:ext cx="1828800" cy="1828800"/>
          </a:xfrm>
          <a:blipFill>
            <a:blip r:embed="rId4"/>
            <a:stretch>
              <a:fillRect/>
            </a:stretch>
          </a:blipFill>
        </p:spPr>
        <p:txBody>
          <a:bodyPr anchor="ctr">
            <a:normAutofit/>
          </a:bodyPr>
          <a:lstStyle>
            <a:lvl1pPr marL="0" marR="0" indent="0" algn="ctr" defTabSz="914400" rtl="0" eaLnBrk="1" fontAlgn="auto" latinLnBrk="0" hangingPunct="1">
              <a:lnSpc>
                <a:spcPct val="90000"/>
              </a:lnSpc>
              <a:spcBef>
                <a:spcPts val="1000"/>
              </a:spcBef>
              <a:spcAft>
                <a:spcPts val="0"/>
              </a:spcAft>
              <a:buClr>
                <a:srgbClr val="0066A1"/>
              </a:buClr>
              <a:buSzTx/>
              <a:buFont typeface="LucidaGrande" charset="0"/>
              <a:buNone/>
              <a:tabLst/>
              <a:defRPr sz="2800" baseline="0">
                <a:ln w="3175">
                  <a:noFill/>
                </a:ln>
                <a:solidFill>
                  <a:schemeClr val="bg1"/>
                </a:solidFill>
                <a:effectLst>
                  <a:outerShdw blurRad="38100" dist="38100" dir="2700000" algn="tl">
                    <a:srgbClr val="000000">
                      <a:alpha val="43137"/>
                    </a:srgbClr>
                  </a:outerShdw>
                </a:effectLst>
              </a:defRPr>
            </a:lvl1pPr>
          </a:lstStyle>
          <a:p>
            <a:r>
              <a:rPr lang="en-US" dirty="0"/>
              <a:t> INSERT</a:t>
            </a:r>
            <a:br>
              <a:rPr lang="en-US" dirty="0"/>
            </a:br>
            <a:r>
              <a:rPr lang="en-US" dirty="0"/>
              <a:t> IMAGE </a:t>
            </a:r>
          </a:p>
        </p:txBody>
      </p:sp>
      <p:sp>
        <p:nvSpPr>
          <p:cNvPr id="22" name="Picture Placeholder 49"/>
          <p:cNvSpPr>
            <a:spLocks noGrp="1"/>
          </p:cNvSpPr>
          <p:nvPr>
            <p:ph type="pic" sz="quarter" idx="15" hasCustomPrompt="1"/>
          </p:nvPr>
        </p:nvSpPr>
        <p:spPr>
          <a:xfrm>
            <a:off x="3657600" y="652552"/>
            <a:ext cx="1828800" cy="1828800"/>
          </a:xfrm>
          <a:blipFill>
            <a:blip r:embed="rId5"/>
            <a:stretch>
              <a:fillRect/>
            </a:stretch>
          </a:blipFill>
        </p:spPr>
        <p:txBody>
          <a:bodyPr anchor="ctr">
            <a:normAutofit/>
          </a:bodyPr>
          <a:lstStyle>
            <a:lvl1pPr marL="0" marR="0" indent="0" algn="ctr" defTabSz="914400" rtl="0" eaLnBrk="1" fontAlgn="auto" latinLnBrk="0" hangingPunct="1">
              <a:lnSpc>
                <a:spcPct val="90000"/>
              </a:lnSpc>
              <a:spcBef>
                <a:spcPts val="1000"/>
              </a:spcBef>
              <a:spcAft>
                <a:spcPts val="0"/>
              </a:spcAft>
              <a:buClr>
                <a:srgbClr val="0066A1"/>
              </a:buClr>
              <a:buSzTx/>
              <a:buFont typeface="LucidaGrande" charset="0"/>
              <a:buNone/>
              <a:tabLst/>
              <a:defRPr sz="2800" baseline="0">
                <a:ln w="3175">
                  <a:noFill/>
                </a:ln>
                <a:solidFill>
                  <a:schemeClr val="bg1"/>
                </a:solidFill>
                <a:effectLst>
                  <a:outerShdw blurRad="38100" dist="38100" dir="2700000" algn="tl">
                    <a:srgbClr val="000000">
                      <a:alpha val="43137"/>
                    </a:srgbClr>
                  </a:outerShdw>
                </a:effectLst>
              </a:defRPr>
            </a:lvl1pPr>
          </a:lstStyle>
          <a:p>
            <a:r>
              <a:rPr lang="en-US" dirty="0"/>
              <a:t> INSERT</a:t>
            </a:r>
            <a:br>
              <a:rPr lang="en-US" dirty="0"/>
            </a:br>
            <a:r>
              <a:rPr lang="en-US" dirty="0"/>
              <a:t> IMAGE  </a:t>
            </a:r>
          </a:p>
        </p:txBody>
      </p:sp>
      <p:sp>
        <p:nvSpPr>
          <p:cNvPr id="23" name="Picture Placeholder 49"/>
          <p:cNvSpPr>
            <a:spLocks noGrp="1"/>
          </p:cNvSpPr>
          <p:nvPr>
            <p:ph type="pic" sz="quarter" idx="16" hasCustomPrompt="1"/>
          </p:nvPr>
        </p:nvSpPr>
        <p:spPr>
          <a:xfrm>
            <a:off x="5486400" y="652552"/>
            <a:ext cx="1828800" cy="1828800"/>
          </a:xfrm>
          <a:blipFill>
            <a:blip r:embed="rId6"/>
            <a:stretch>
              <a:fillRect/>
            </a:stretch>
          </a:blipFill>
        </p:spPr>
        <p:txBody>
          <a:bodyPr anchor="ctr">
            <a:normAutofit/>
          </a:bodyPr>
          <a:lstStyle>
            <a:lvl1pPr marL="0" marR="0" indent="0" algn="ctr" defTabSz="914400" rtl="0" eaLnBrk="1" fontAlgn="auto" latinLnBrk="0" hangingPunct="1">
              <a:lnSpc>
                <a:spcPct val="90000"/>
              </a:lnSpc>
              <a:spcBef>
                <a:spcPts val="1000"/>
              </a:spcBef>
              <a:spcAft>
                <a:spcPts val="0"/>
              </a:spcAft>
              <a:buClr>
                <a:srgbClr val="0066A1"/>
              </a:buClr>
              <a:buSzTx/>
              <a:buFont typeface="LucidaGrande" charset="0"/>
              <a:buNone/>
              <a:tabLst/>
              <a:defRPr sz="2800" baseline="0">
                <a:ln w="3175">
                  <a:noFill/>
                </a:ln>
                <a:solidFill>
                  <a:schemeClr val="bg1"/>
                </a:solidFill>
                <a:effectLst>
                  <a:outerShdw blurRad="38100" dist="38100" dir="2700000" algn="tl">
                    <a:srgbClr val="000000">
                      <a:alpha val="43137"/>
                    </a:srgbClr>
                  </a:outerShdw>
                </a:effectLst>
              </a:defRPr>
            </a:lvl1pPr>
          </a:lstStyle>
          <a:p>
            <a:r>
              <a:rPr lang="en-US" dirty="0"/>
              <a:t>  INSERT</a:t>
            </a:r>
            <a:br>
              <a:rPr lang="en-US" dirty="0"/>
            </a:br>
            <a:r>
              <a:rPr lang="en-US" dirty="0"/>
              <a:t> IMAGE </a:t>
            </a:r>
          </a:p>
        </p:txBody>
      </p:sp>
      <p:sp>
        <p:nvSpPr>
          <p:cNvPr id="24" name="Picture Placeholder 49"/>
          <p:cNvSpPr>
            <a:spLocks noGrp="1"/>
          </p:cNvSpPr>
          <p:nvPr>
            <p:ph type="pic" sz="quarter" idx="17" hasCustomPrompt="1"/>
          </p:nvPr>
        </p:nvSpPr>
        <p:spPr>
          <a:xfrm>
            <a:off x="7315200" y="652552"/>
            <a:ext cx="1828800" cy="1828800"/>
          </a:xfrm>
          <a:blipFill>
            <a:blip r:embed="rId7"/>
            <a:stretch>
              <a:fillRect/>
            </a:stretch>
          </a:blipFill>
        </p:spPr>
        <p:txBody>
          <a:bodyPr anchor="ctr">
            <a:normAutofit/>
          </a:bodyPr>
          <a:lstStyle>
            <a:lvl1pPr marL="0" indent="0" algn="ctr">
              <a:buNone/>
              <a:defRPr sz="2800" baseline="0">
                <a:ln w="3175">
                  <a:noFill/>
                </a:ln>
                <a:solidFill>
                  <a:schemeClr val="bg1"/>
                </a:solidFill>
                <a:effectLst>
                  <a:outerShdw blurRad="38100" dist="38100" dir="2700000" algn="tl">
                    <a:srgbClr val="000000">
                      <a:alpha val="43137"/>
                    </a:srgbClr>
                  </a:outerShdw>
                </a:effectLst>
              </a:defRPr>
            </a:lvl1pPr>
          </a:lstStyle>
          <a:p>
            <a:r>
              <a:rPr lang="en-US" dirty="0"/>
              <a:t> INSERT</a:t>
            </a:r>
            <a:br>
              <a:rPr lang="en-US" dirty="0"/>
            </a:br>
            <a:r>
              <a:rPr lang="en-US" dirty="0"/>
              <a:t> IMAGE</a:t>
            </a:r>
          </a:p>
        </p:txBody>
      </p:sp>
      <p:sp>
        <p:nvSpPr>
          <p:cNvPr id="25" name="Title 1"/>
          <p:cNvSpPr>
            <a:spLocks noGrp="1"/>
          </p:cNvSpPr>
          <p:nvPr>
            <p:ph type="ctrTitle" hasCustomPrompt="1"/>
          </p:nvPr>
        </p:nvSpPr>
        <p:spPr>
          <a:xfrm>
            <a:off x="685800" y="3138060"/>
            <a:ext cx="7772400" cy="522983"/>
          </a:xfrm>
        </p:spPr>
        <p:txBody>
          <a:bodyPr anchor="b">
            <a:normAutofit/>
          </a:bodyPr>
          <a:lstStyle>
            <a:lvl1pPr algn="l">
              <a:defRPr sz="3300" i="0">
                <a:solidFill>
                  <a:srgbClr val="0066A1"/>
                </a:solidFill>
              </a:defRPr>
            </a:lvl1pPr>
          </a:lstStyle>
          <a:p>
            <a:r>
              <a:rPr lang="en-US" dirty="0"/>
              <a:t>Presentation Title</a:t>
            </a:r>
          </a:p>
        </p:txBody>
      </p:sp>
      <p:sp>
        <p:nvSpPr>
          <p:cNvPr id="26" name="Subtitle 2"/>
          <p:cNvSpPr>
            <a:spLocks noGrp="1"/>
          </p:cNvSpPr>
          <p:nvPr>
            <p:ph type="subTitle" idx="1" hasCustomPrompt="1"/>
          </p:nvPr>
        </p:nvSpPr>
        <p:spPr>
          <a:xfrm>
            <a:off x="685800" y="3730100"/>
            <a:ext cx="7772400" cy="956810"/>
          </a:xfrm>
        </p:spPr>
        <p:txBody>
          <a:bodyPr>
            <a:normAutofit/>
          </a:bodyPr>
          <a:lstStyle>
            <a:lvl1pPr marL="0" indent="0" algn="l">
              <a:buNone/>
              <a:defRPr sz="2100" b="1" i="1">
                <a:solidFill>
                  <a:schemeClr val="tx1">
                    <a:lumMod val="50000"/>
                    <a:lumOff val="50000"/>
                  </a:schemeClr>
                </a:solidFill>
                <a:latin typeface="Calibri" charset="0"/>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a:t>
            </a:r>
          </a:p>
        </p:txBody>
      </p:sp>
      <p:pic>
        <p:nvPicPr>
          <p:cNvPr id="14" name="Picture 13">
            <a:extLst>
              <a:ext uri="{FF2B5EF4-FFF2-40B4-BE49-F238E27FC236}">
                <a16:creationId xmlns:a16="http://schemas.microsoft.com/office/drawing/2014/main" id="{558B1C9B-6FB7-5C45-8CDC-E3ED2B72F25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613960" y="4131398"/>
            <a:ext cx="1221339" cy="681678"/>
          </a:xfrm>
          <a:prstGeom prst="rect">
            <a:avLst/>
          </a:prstGeom>
        </p:spPr>
      </p:pic>
      <p:sp>
        <p:nvSpPr>
          <p:cNvPr id="17" name="TextBox 16">
            <a:extLst>
              <a:ext uri="{FF2B5EF4-FFF2-40B4-BE49-F238E27FC236}">
                <a16:creationId xmlns:a16="http://schemas.microsoft.com/office/drawing/2014/main" id="{0BD764F4-5BAE-324B-80B5-FDAEFED99D34}"/>
              </a:ext>
            </a:extLst>
          </p:cNvPr>
          <p:cNvSpPr txBox="1"/>
          <p:nvPr userDrawn="1"/>
        </p:nvSpPr>
        <p:spPr>
          <a:xfrm>
            <a:off x="685392" y="4654044"/>
            <a:ext cx="662361" cy="261610"/>
          </a:xfrm>
          <a:prstGeom prst="rect">
            <a:avLst/>
          </a:prstGeom>
          <a:noFill/>
        </p:spPr>
        <p:txBody>
          <a:bodyPr wrap="none" rtlCol="0">
            <a:spAutoFit/>
          </a:bodyPr>
          <a:lstStyle/>
          <a:p>
            <a:r>
              <a:rPr lang="en-US" sz="1100" b="1" dirty="0" err="1">
                <a:solidFill>
                  <a:srgbClr val="0066A1"/>
                </a:solidFill>
                <a:latin typeface="Calibri" panose="020F0502020204030204" pitchFamily="34" charset="0"/>
                <a:cs typeface="Calibri" panose="020F0502020204030204" pitchFamily="34" charset="0"/>
              </a:rPr>
              <a:t>ieee.org</a:t>
            </a:r>
            <a:endParaRPr lang="en-US" sz="1100" b="1" dirty="0">
              <a:solidFill>
                <a:srgbClr val="0066A1"/>
              </a:solidFill>
              <a:latin typeface="Calibri" panose="020F0502020204030204" pitchFamily="34" charset="0"/>
              <a:cs typeface="Calibri" panose="020F0502020204030204" pitchFamily="34" charset="0"/>
            </a:endParaRPr>
          </a:p>
        </p:txBody>
      </p:sp>
      <p:pic>
        <p:nvPicPr>
          <p:cNvPr id="16" name="Picture 15" descr="A picture containing dark&#10;&#10;Description automatically generated">
            <a:extLst>
              <a:ext uri="{FF2B5EF4-FFF2-40B4-BE49-F238E27FC236}">
                <a16:creationId xmlns:a16="http://schemas.microsoft.com/office/drawing/2014/main" id="{33B3E754-F331-5745-9F82-46EB52AB628D}"/>
              </a:ext>
            </a:extLst>
          </p:cNvPr>
          <p:cNvPicPr>
            <a:picLocks noChangeAspect="1"/>
          </p:cNvPicPr>
          <p:nvPr userDrawn="1"/>
        </p:nvPicPr>
        <p:blipFill rotWithShape="1">
          <a:blip r:embed="rId9"/>
          <a:srcRect l="3460" t="27086" r="3577"/>
          <a:stretch/>
        </p:blipFill>
        <p:spPr>
          <a:xfrm rot="10800000">
            <a:off x="-10793" y="4185401"/>
            <a:ext cx="9162288" cy="965595"/>
          </a:xfrm>
          <a:prstGeom prst="rect">
            <a:avLst/>
          </a:prstGeom>
        </p:spPr>
      </p:pic>
      <p:pic>
        <p:nvPicPr>
          <p:cNvPr id="27" name="Picture 26" descr="A picture containing dark&#10;&#10;Description automatically generated">
            <a:extLst>
              <a:ext uri="{FF2B5EF4-FFF2-40B4-BE49-F238E27FC236}">
                <a16:creationId xmlns:a16="http://schemas.microsoft.com/office/drawing/2014/main" id="{99D8D6C9-C795-0D4C-A9B8-18A071F69279}"/>
              </a:ext>
            </a:extLst>
          </p:cNvPr>
          <p:cNvPicPr>
            <a:picLocks noChangeAspect="1"/>
          </p:cNvPicPr>
          <p:nvPr userDrawn="1"/>
        </p:nvPicPr>
        <p:blipFill rotWithShape="1">
          <a:blip r:embed="rId9"/>
          <a:srcRect l="3460" t="27086" r="3577"/>
          <a:stretch/>
        </p:blipFill>
        <p:spPr>
          <a:xfrm>
            <a:off x="-10793" y="-13717"/>
            <a:ext cx="9162288" cy="965595"/>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ation Title Slide Opt 2 - Fixe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AFF3472-DB7B-B54F-8F70-D79479CF8300}"/>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l="10601" t="25000"/>
          <a:stretch/>
        </p:blipFill>
        <p:spPr>
          <a:xfrm rot="10800000" flipH="1">
            <a:off x="0" y="-3"/>
            <a:ext cx="9162288" cy="5143501"/>
          </a:xfrm>
          <a:prstGeom prst="rect">
            <a:avLst/>
          </a:prstGeom>
        </p:spPr>
      </p:pic>
      <p:pic>
        <p:nvPicPr>
          <p:cNvPr id="16" name="Picture 15" descr="A picture containing dark&#10;&#10;Description automatically generated">
            <a:extLst>
              <a:ext uri="{FF2B5EF4-FFF2-40B4-BE49-F238E27FC236}">
                <a16:creationId xmlns:a16="http://schemas.microsoft.com/office/drawing/2014/main" id="{3D680E22-988A-FE48-A345-DE858D8B05D0}"/>
              </a:ext>
            </a:extLst>
          </p:cNvPr>
          <p:cNvPicPr>
            <a:picLocks noChangeAspect="1"/>
          </p:cNvPicPr>
          <p:nvPr userDrawn="1"/>
        </p:nvPicPr>
        <p:blipFill rotWithShape="1">
          <a:blip r:embed="rId3"/>
          <a:srcRect l="3460" t="27086" r="3577"/>
          <a:stretch/>
        </p:blipFill>
        <p:spPr>
          <a:xfrm rot="10800000">
            <a:off x="-10793" y="4185401"/>
            <a:ext cx="9162288" cy="965595"/>
          </a:xfrm>
          <a:prstGeom prst="rect">
            <a:avLst/>
          </a:prstGeom>
        </p:spPr>
      </p:pic>
      <p:pic>
        <p:nvPicPr>
          <p:cNvPr id="19" name="Picture 18" descr="A picture containing dark&#10;&#10;Description automatically generated">
            <a:extLst>
              <a:ext uri="{FF2B5EF4-FFF2-40B4-BE49-F238E27FC236}">
                <a16:creationId xmlns:a16="http://schemas.microsoft.com/office/drawing/2014/main" id="{4378E027-2462-384F-AE01-95EBDDBAED8E}"/>
              </a:ext>
            </a:extLst>
          </p:cNvPr>
          <p:cNvPicPr>
            <a:picLocks noChangeAspect="1"/>
          </p:cNvPicPr>
          <p:nvPr userDrawn="1"/>
        </p:nvPicPr>
        <p:blipFill rotWithShape="1">
          <a:blip r:embed="rId3"/>
          <a:srcRect l="3460" t="27086" r="3577"/>
          <a:stretch/>
        </p:blipFill>
        <p:spPr>
          <a:xfrm>
            <a:off x="-10793" y="-13717"/>
            <a:ext cx="9162288" cy="965595"/>
          </a:xfrm>
          <a:prstGeom prst="rect">
            <a:avLst/>
          </a:prstGeom>
        </p:spPr>
      </p:pic>
      <p:sp>
        <p:nvSpPr>
          <p:cNvPr id="2" name="Title 1"/>
          <p:cNvSpPr>
            <a:spLocks noGrp="1"/>
          </p:cNvSpPr>
          <p:nvPr>
            <p:ph type="title" hasCustomPrompt="1"/>
          </p:nvPr>
        </p:nvSpPr>
        <p:spPr>
          <a:xfrm>
            <a:off x="623888" y="2447123"/>
            <a:ext cx="7886700" cy="620819"/>
          </a:xfrm>
        </p:spPr>
        <p:txBody>
          <a:bodyPr anchor="b">
            <a:normAutofit/>
          </a:bodyPr>
          <a:lstStyle>
            <a:lvl1pPr>
              <a:defRPr sz="3300" i="0" baseline="0"/>
            </a:lvl1pPr>
          </a:lstStyle>
          <a:p>
            <a:r>
              <a:rPr lang="en-US" dirty="0"/>
              <a:t>Presentation Title</a:t>
            </a:r>
          </a:p>
        </p:txBody>
      </p:sp>
      <p:sp>
        <p:nvSpPr>
          <p:cNvPr id="3" name="Text Placeholder 2"/>
          <p:cNvSpPr>
            <a:spLocks noGrp="1"/>
          </p:cNvSpPr>
          <p:nvPr>
            <p:ph type="body" idx="1" hasCustomPrompt="1"/>
          </p:nvPr>
        </p:nvSpPr>
        <p:spPr>
          <a:xfrm>
            <a:off x="623888" y="3088183"/>
            <a:ext cx="7886700" cy="504338"/>
          </a:xfrm>
        </p:spPr>
        <p:txBody>
          <a:bodyPr>
            <a:normAutofit/>
          </a:bodyPr>
          <a:lstStyle>
            <a:lvl1pPr marL="0" indent="0">
              <a:buNone/>
              <a:defRPr sz="2100" b="1" i="1">
                <a:solidFill>
                  <a:schemeClr val="tx1">
                    <a:lumMod val="50000"/>
                    <a:lumOff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Subhead</a:t>
            </a:r>
          </a:p>
        </p:txBody>
      </p:sp>
      <p:sp>
        <p:nvSpPr>
          <p:cNvPr id="7" name="Slide Number Placeholder 6"/>
          <p:cNvSpPr>
            <a:spLocks noGrp="1"/>
          </p:cNvSpPr>
          <p:nvPr>
            <p:ph type="sldNum" sz="quarter" idx="14"/>
          </p:nvPr>
        </p:nvSpPr>
        <p:spPr/>
        <p:txBody>
          <a:bodyPr/>
          <a:lstStyle>
            <a:lvl1pPr>
              <a:defRPr>
                <a:solidFill>
                  <a:srgbClr val="0066A1"/>
                </a:solidFill>
              </a:defRPr>
            </a:lvl1pPr>
          </a:lstStyle>
          <a:p>
            <a:fld id="{3DD97BEB-BAEF-0344-9D5C-EC73E478698A}" type="slidenum">
              <a:rPr lang="en-US" smtClean="0"/>
              <a:pPr/>
              <a:t>‹#›</a:t>
            </a:fld>
            <a:endParaRPr lang="en-US"/>
          </a:p>
        </p:txBody>
      </p:sp>
      <p:pic>
        <p:nvPicPr>
          <p:cNvPr id="14" name="Picture 13">
            <a:extLst>
              <a:ext uri="{FF2B5EF4-FFF2-40B4-BE49-F238E27FC236}">
                <a16:creationId xmlns:a16="http://schemas.microsoft.com/office/drawing/2014/main" id="{84B4CB9E-60DF-3748-9391-48F5E0164AF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089694" y="4502874"/>
            <a:ext cx="851311" cy="248583"/>
          </a:xfrm>
          <a:prstGeom prst="rect">
            <a:avLst/>
          </a:prstGeom>
        </p:spPr>
      </p:pic>
      <p:pic>
        <p:nvPicPr>
          <p:cNvPr id="23" name="Picture 22">
            <a:extLst>
              <a:ext uri="{FF2B5EF4-FFF2-40B4-BE49-F238E27FC236}">
                <a16:creationId xmlns:a16="http://schemas.microsoft.com/office/drawing/2014/main" id="{F28F7240-542E-E14E-B105-DD9957779C0A}"/>
              </a:ext>
            </a:extLst>
          </p:cNvPr>
          <p:cNvPicPr>
            <a:picLocks noChangeAspect="1"/>
          </p:cNvPicPr>
          <p:nvPr userDrawn="1"/>
        </p:nvPicPr>
        <p:blipFill>
          <a:blip r:embed="rId5"/>
          <a:srcRect/>
          <a:stretch/>
        </p:blipFill>
        <p:spPr>
          <a:xfrm>
            <a:off x="6772123" y="891468"/>
            <a:ext cx="1151164" cy="1151164"/>
          </a:xfrm>
          <a:prstGeom prst="ellipse">
            <a:avLst/>
          </a:prstGeom>
          <a:ln w="19050">
            <a:solidFill>
              <a:schemeClr val="bg1"/>
            </a:solidFill>
          </a:ln>
        </p:spPr>
      </p:pic>
      <p:pic>
        <p:nvPicPr>
          <p:cNvPr id="24" name="Picture 23">
            <a:extLst>
              <a:ext uri="{FF2B5EF4-FFF2-40B4-BE49-F238E27FC236}">
                <a16:creationId xmlns:a16="http://schemas.microsoft.com/office/drawing/2014/main" id="{9F688BAC-4973-5A42-9901-27588A73DB71}"/>
              </a:ext>
            </a:extLst>
          </p:cNvPr>
          <p:cNvPicPr>
            <a:picLocks noChangeAspect="1"/>
          </p:cNvPicPr>
          <p:nvPr userDrawn="1"/>
        </p:nvPicPr>
        <p:blipFill>
          <a:blip r:embed="rId6"/>
          <a:srcRect/>
          <a:stretch/>
        </p:blipFill>
        <p:spPr>
          <a:xfrm>
            <a:off x="7966177" y="454131"/>
            <a:ext cx="749808" cy="749808"/>
          </a:xfrm>
          <a:prstGeom prst="ellipse">
            <a:avLst/>
          </a:prstGeom>
          <a:ln w="19050">
            <a:solidFill>
              <a:schemeClr val="bg1"/>
            </a:solidFill>
          </a:ln>
        </p:spPr>
      </p:pic>
      <p:pic>
        <p:nvPicPr>
          <p:cNvPr id="25" name="Picture 24">
            <a:extLst>
              <a:ext uri="{FF2B5EF4-FFF2-40B4-BE49-F238E27FC236}">
                <a16:creationId xmlns:a16="http://schemas.microsoft.com/office/drawing/2014/main" id="{3F934D9D-F3DB-9D42-88D0-0DF5187277B8}"/>
              </a:ext>
            </a:extLst>
          </p:cNvPr>
          <p:cNvPicPr>
            <a:picLocks noChangeAspect="1"/>
          </p:cNvPicPr>
          <p:nvPr userDrawn="1"/>
        </p:nvPicPr>
        <p:blipFill>
          <a:blip r:embed="rId7"/>
          <a:srcRect/>
          <a:stretch/>
        </p:blipFill>
        <p:spPr>
          <a:xfrm>
            <a:off x="7572952" y="2174020"/>
            <a:ext cx="1724396" cy="1724396"/>
          </a:xfrm>
          <a:prstGeom prst="ellipse">
            <a:avLst/>
          </a:prstGeom>
          <a:ln w="19050">
            <a:solidFill>
              <a:schemeClr val="bg1"/>
            </a:solidFill>
          </a:ln>
        </p:spPr>
      </p:pic>
      <p:sp>
        <p:nvSpPr>
          <p:cNvPr id="26" name="TextBox 25">
            <a:extLst>
              <a:ext uri="{FF2B5EF4-FFF2-40B4-BE49-F238E27FC236}">
                <a16:creationId xmlns:a16="http://schemas.microsoft.com/office/drawing/2014/main" id="{DB24A2CA-3767-394F-80C8-B17C68C46AAF}"/>
              </a:ext>
            </a:extLst>
          </p:cNvPr>
          <p:cNvSpPr txBox="1"/>
          <p:nvPr userDrawn="1"/>
        </p:nvSpPr>
        <p:spPr>
          <a:xfrm>
            <a:off x="617449" y="4654043"/>
            <a:ext cx="662361" cy="261610"/>
          </a:xfrm>
          <a:prstGeom prst="rect">
            <a:avLst/>
          </a:prstGeom>
          <a:noFill/>
        </p:spPr>
        <p:txBody>
          <a:bodyPr wrap="none" rtlCol="0">
            <a:spAutoFit/>
          </a:bodyPr>
          <a:lstStyle/>
          <a:p>
            <a:r>
              <a:rPr lang="en-US" sz="1100" b="1" dirty="0" err="1">
                <a:solidFill>
                  <a:srgbClr val="0066A1"/>
                </a:solidFill>
                <a:latin typeface="Calibri" panose="020F0502020204030204" pitchFamily="34" charset="0"/>
                <a:cs typeface="Calibri" panose="020F0502020204030204" pitchFamily="34" charset="0"/>
              </a:rPr>
              <a:t>ieee.org</a:t>
            </a:r>
            <a:endParaRPr lang="en-US" sz="1100" b="1" dirty="0">
              <a:solidFill>
                <a:srgbClr val="0066A1"/>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78B8FBFC-8382-4E4F-9A24-D2782D5F80A4}"/>
              </a:ext>
            </a:extLst>
          </p:cNvPr>
          <p:cNvPicPr>
            <a:picLocks noChangeAspect="1"/>
          </p:cNvPicPr>
          <p:nvPr userDrawn="1"/>
        </p:nvPicPr>
        <p:blipFill>
          <a:blip r:embed="rId8"/>
          <a:srcRect/>
          <a:stretch/>
        </p:blipFill>
        <p:spPr>
          <a:xfrm>
            <a:off x="-476314" y="-443433"/>
            <a:ext cx="2706624" cy="2706624"/>
          </a:xfrm>
          <a:prstGeom prst="ellipse">
            <a:avLst/>
          </a:prstGeom>
          <a:ln w="19050">
            <a:solidFill>
              <a:schemeClr val="bg1"/>
            </a:solidFill>
          </a:ln>
        </p:spPr>
      </p:pic>
    </p:spTree>
    <p:extLst>
      <p:ext uri="{BB962C8B-B14F-4D97-AF65-F5344CB8AC3E}">
        <p14:creationId xmlns:p14="http://schemas.microsoft.com/office/powerpoint/2010/main" val="142493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ation Title Slide Opt 2 - Editabl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67FED82-1974-F549-B0FE-39B851F02063}"/>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l="10601" t="25000"/>
          <a:stretch/>
        </p:blipFill>
        <p:spPr>
          <a:xfrm rot="10800000" flipH="1">
            <a:off x="0" y="-3"/>
            <a:ext cx="9162288" cy="5143501"/>
          </a:xfrm>
          <a:prstGeom prst="rect">
            <a:avLst/>
          </a:prstGeom>
        </p:spPr>
      </p:pic>
      <p:pic>
        <p:nvPicPr>
          <p:cNvPr id="16" name="Picture 15" descr="A picture containing dark&#10;&#10;Description automatically generated">
            <a:extLst>
              <a:ext uri="{FF2B5EF4-FFF2-40B4-BE49-F238E27FC236}">
                <a16:creationId xmlns:a16="http://schemas.microsoft.com/office/drawing/2014/main" id="{3DA45F17-2A9A-C441-835C-841FF36E90A9}"/>
              </a:ext>
            </a:extLst>
          </p:cNvPr>
          <p:cNvPicPr>
            <a:picLocks noChangeAspect="1"/>
          </p:cNvPicPr>
          <p:nvPr userDrawn="1"/>
        </p:nvPicPr>
        <p:blipFill rotWithShape="1">
          <a:blip r:embed="rId3"/>
          <a:srcRect l="3460" t="27086" r="3577"/>
          <a:stretch/>
        </p:blipFill>
        <p:spPr>
          <a:xfrm rot="10800000">
            <a:off x="-10793" y="4185401"/>
            <a:ext cx="9162288" cy="965595"/>
          </a:xfrm>
          <a:prstGeom prst="rect">
            <a:avLst/>
          </a:prstGeom>
        </p:spPr>
      </p:pic>
      <p:pic>
        <p:nvPicPr>
          <p:cNvPr id="23" name="Picture 22" descr="A picture containing dark&#10;&#10;Description automatically generated">
            <a:extLst>
              <a:ext uri="{FF2B5EF4-FFF2-40B4-BE49-F238E27FC236}">
                <a16:creationId xmlns:a16="http://schemas.microsoft.com/office/drawing/2014/main" id="{B24D86B2-EB88-664F-A0E7-EF54B6C8454D}"/>
              </a:ext>
            </a:extLst>
          </p:cNvPr>
          <p:cNvPicPr>
            <a:picLocks noChangeAspect="1"/>
          </p:cNvPicPr>
          <p:nvPr userDrawn="1"/>
        </p:nvPicPr>
        <p:blipFill rotWithShape="1">
          <a:blip r:embed="rId3"/>
          <a:srcRect l="3460" t="27086" r="3577"/>
          <a:stretch/>
        </p:blipFill>
        <p:spPr>
          <a:xfrm>
            <a:off x="-10793" y="-13717"/>
            <a:ext cx="9162288" cy="965595"/>
          </a:xfrm>
          <a:prstGeom prst="rect">
            <a:avLst/>
          </a:prstGeom>
        </p:spPr>
      </p:pic>
      <p:sp>
        <p:nvSpPr>
          <p:cNvPr id="2" name="Title 1"/>
          <p:cNvSpPr>
            <a:spLocks noGrp="1"/>
          </p:cNvSpPr>
          <p:nvPr>
            <p:ph type="title" hasCustomPrompt="1"/>
          </p:nvPr>
        </p:nvSpPr>
        <p:spPr>
          <a:xfrm>
            <a:off x="623888" y="2447123"/>
            <a:ext cx="7886700" cy="620819"/>
          </a:xfrm>
        </p:spPr>
        <p:txBody>
          <a:bodyPr anchor="b">
            <a:normAutofit/>
          </a:bodyPr>
          <a:lstStyle>
            <a:lvl1pPr>
              <a:defRPr sz="3300" i="0" baseline="0"/>
            </a:lvl1pPr>
          </a:lstStyle>
          <a:p>
            <a:r>
              <a:rPr lang="en-US" dirty="0"/>
              <a:t>Presentation Title</a:t>
            </a:r>
          </a:p>
        </p:txBody>
      </p:sp>
      <p:sp>
        <p:nvSpPr>
          <p:cNvPr id="3" name="Text Placeholder 2"/>
          <p:cNvSpPr>
            <a:spLocks noGrp="1"/>
          </p:cNvSpPr>
          <p:nvPr>
            <p:ph type="body" idx="1" hasCustomPrompt="1"/>
          </p:nvPr>
        </p:nvSpPr>
        <p:spPr>
          <a:xfrm>
            <a:off x="623888" y="3088183"/>
            <a:ext cx="7886700" cy="504338"/>
          </a:xfrm>
        </p:spPr>
        <p:txBody>
          <a:bodyPr>
            <a:normAutofit/>
          </a:bodyPr>
          <a:lstStyle>
            <a:lvl1pPr marL="0" indent="0">
              <a:buNone/>
              <a:defRPr sz="2100" b="1" i="1">
                <a:solidFill>
                  <a:schemeClr val="tx1">
                    <a:lumMod val="50000"/>
                    <a:lumOff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Subhead</a:t>
            </a:r>
          </a:p>
        </p:txBody>
      </p:sp>
      <p:sp>
        <p:nvSpPr>
          <p:cNvPr id="7" name="Slide Number Placeholder 6"/>
          <p:cNvSpPr>
            <a:spLocks noGrp="1"/>
          </p:cNvSpPr>
          <p:nvPr>
            <p:ph type="sldNum" sz="quarter" idx="14"/>
          </p:nvPr>
        </p:nvSpPr>
        <p:spPr/>
        <p:txBody>
          <a:bodyPr/>
          <a:lstStyle>
            <a:lvl1pPr>
              <a:defRPr>
                <a:solidFill>
                  <a:srgbClr val="0066A1"/>
                </a:solidFill>
              </a:defRPr>
            </a:lvl1pPr>
          </a:lstStyle>
          <a:p>
            <a:fld id="{3DD97BEB-BAEF-0344-9D5C-EC73E478698A}" type="slidenum">
              <a:rPr lang="en-US" smtClean="0"/>
              <a:pPr/>
              <a:t>‹#›</a:t>
            </a:fld>
            <a:endParaRPr lang="en-US"/>
          </a:p>
        </p:txBody>
      </p:sp>
      <p:pic>
        <p:nvPicPr>
          <p:cNvPr id="14" name="Picture 13">
            <a:extLst>
              <a:ext uri="{FF2B5EF4-FFF2-40B4-BE49-F238E27FC236}">
                <a16:creationId xmlns:a16="http://schemas.microsoft.com/office/drawing/2014/main" id="{84B4CB9E-60DF-3748-9391-48F5E0164AF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089694" y="4502874"/>
            <a:ext cx="851311" cy="248583"/>
          </a:xfrm>
          <a:prstGeom prst="rect">
            <a:avLst/>
          </a:prstGeom>
        </p:spPr>
      </p:pic>
      <p:sp>
        <p:nvSpPr>
          <p:cNvPr id="20" name="Picture Placeholder 49">
            <a:extLst>
              <a:ext uri="{FF2B5EF4-FFF2-40B4-BE49-F238E27FC236}">
                <a16:creationId xmlns:a16="http://schemas.microsoft.com/office/drawing/2014/main" id="{A0E0C358-90C6-5849-B09F-C6E02A42F7DC}"/>
              </a:ext>
            </a:extLst>
          </p:cNvPr>
          <p:cNvSpPr>
            <a:spLocks noGrp="1"/>
          </p:cNvSpPr>
          <p:nvPr>
            <p:ph type="pic" sz="quarter" idx="17" hasCustomPrompt="1"/>
          </p:nvPr>
        </p:nvSpPr>
        <p:spPr>
          <a:xfrm>
            <a:off x="6772182" y="891468"/>
            <a:ext cx="1151163" cy="1151163"/>
          </a:xfrm>
          <a:prstGeom prst="ellipse">
            <a:avLst/>
          </a:prstGeom>
          <a:blipFill>
            <a:blip r:embed="rId5"/>
            <a:stretch>
              <a:fillRect/>
            </a:stretch>
          </a:blipFill>
          <a:ln w="19050">
            <a:solidFill>
              <a:schemeClr val="bg1"/>
            </a:solidFill>
          </a:ln>
        </p:spPr>
        <p:txBody>
          <a:bodyPr anchor="ctr">
            <a:normAutofit/>
          </a:bodyPr>
          <a:lstStyle>
            <a:lvl1pPr marL="0" marR="0" indent="0" algn="ctr" defTabSz="914400" rtl="0" eaLnBrk="1" fontAlgn="auto" latinLnBrk="0" hangingPunct="1">
              <a:lnSpc>
                <a:spcPct val="90000"/>
              </a:lnSpc>
              <a:spcBef>
                <a:spcPts val="1000"/>
              </a:spcBef>
              <a:spcAft>
                <a:spcPts val="0"/>
              </a:spcAft>
              <a:buClr>
                <a:srgbClr val="0066A1"/>
              </a:buClr>
              <a:buSzTx/>
              <a:buFont typeface="LucidaGrande" charset="0"/>
              <a:buNone/>
              <a:tabLst/>
              <a:defRPr sz="1600" baseline="0">
                <a:ln w="3175">
                  <a:noFill/>
                </a:ln>
                <a:solidFill>
                  <a:schemeClr val="bg1"/>
                </a:solidFill>
                <a:effectLst>
                  <a:outerShdw blurRad="38100" dist="38100" dir="2700000" algn="tl">
                    <a:srgbClr val="000000">
                      <a:alpha val="43137"/>
                    </a:srgbClr>
                  </a:outerShdw>
                </a:effectLst>
              </a:defRPr>
            </a:lvl1pPr>
          </a:lstStyle>
          <a:p>
            <a:r>
              <a:rPr lang="en-US" dirty="0"/>
              <a:t> INSERT</a:t>
            </a:r>
            <a:br>
              <a:rPr lang="en-US" dirty="0"/>
            </a:br>
            <a:r>
              <a:rPr lang="en-US" dirty="0"/>
              <a:t> IMAGE </a:t>
            </a:r>
          </a:p>
        </p:txBody>
      </p:sp>
      <p:sp>
        <p:nvSpPr>
          <p:cNvPr id="21" name="Picture Placeholder 49">
            <a:extLst>
              <a:ext uri="{FF2B5EF4-FFF2-40B4-BE49-F238E27FC236}">
                <a16:creationId xmlns:a16="http://schemas.microsoft.com/office/drawing/2014/main" id="{A9EAC87C-C44A-874E-B19C-2A724B078428}"/>
              </a:ext>
            </a:extLst>
          </p:cNvPr>
          <p:cNvSpPr>
            <a:spLocks noGrp="1"/>
          </p:cNvSpPr>
          <p:nvPr>
            <p:ph type="pic" sz="quarter" idx="18" hasCustomPrompt="1"/>
          </p:nvPr>
        </p:nvSpPr>
        <p:spPr>
          <a:xfrm>
            <a:off x="7966191" y="454131"/>
            <a:ext cx="753517" cy="753517"/>
          </a:xfrm>
          <a:prstGeom prst="ellipse">
            <a:avLst/>
          </a:prstGeom>
          <a:blipFill>
            <a:blip r:embed="rId6"/>
            <a:stretch>
              <a:fillRect/>
            </a:stretch>
          </a:blipFill>
          <a:ln w="19050">
            <a:solidFill>
              <a:schemeClr val="bg1"/>
            </a:solidFill>
          </a:ln>
        </p:spPr>
        <p:txBody>
          <a:bodyPr anchor="ctr">
            <a:noAutofit/>
          </a:bodyPr>
          <a:lstStyle>
            <a:lvl1pPr marL="0" marR="0" indent="0" algn="ctr" defTabSz="914400" rtl="0" eaLnBrk="1" fontAlgn="auto" latinLnBrk="0" hangingPunct="1">
              <a:lnSpc>
                <a:spcPct val="90000"/>
              </a:lnSpc>
              <a:spcBef>
                <a:spcPts val="1000"/>
              </a:spcBef>
              <a:spcAft>
                <a:spcPts val="0"/>
              </a:spcAft>
              <a:buClr>
                <a:srgbClr val="0066A1"/>
              </a:buClr>
              <a:buSzTx/>
              <a:buFont typeface="LucidaGrande" charset="0"/>
              <a:buNone/>
              <a:tabLst/>
              <a:defRPr sz="900" baseline="0">
                <a:ln w="3175">
                  <a:noFill/>
                </a:ln>
                <a:solidFill>
                  <a:schemeClr val="bg1"/>
                </a:solidFill>
                <a:effectLst>
                  <a:outerShdw blurRad="38100" dist="38100" dir="2700000" algn="tl">
                    <a:srgbClr val="000000">
                      <a:alpha val="43137"/>
                    </a:srgbClr>
                  </a:outerShdw>
                </a:effectLst>
              </a:defRPr>
            </a:lvl1pPr>
          </a:lstStyle>
          <a:p>
            <a:r>
              <a:rPr lang="en-US" dirty="0"/>
              <a:t> INSERT</a:t>
            </a:r>
            <a:br>
              <a:rPr lang="en-US" dirty="0"/>
            </a:br>
            <a:r>
              <a:rPr lang="en-US" dirty="0"/>
              <a:t>IMAGE </a:t>
            </a:r>
          </a:p>
        </p:txBody>
      </p:sp>
      <p:sp>
        <p:nvSpPr>
          <p:cNvPr id="22" name="Picture Placeholder 49">
            <a:extLst>
              <a:ext uri="{FF2B5EF4-FFF2-40B4-BE49-F238E27FC236}">
                <a16:creationId xmlns:a16="http://schemas.microsoft.com/office/drawing/2014/main" id="{498C6841-CB91-0B4F-BDAD-34BCB663BB05}"/>
              </a:ext>
            </a:extLst>
          </p:cNvPr>
          <p:cNvSpPr>
            <a:spLocks noGrp="1"/>
          </p:cNvSpPr>
          <p:nvPr>
            <p:ph type="pic" sz="quarter" idx="19" hasCustomPrompt="1"/>
          </p:nvPr>
        </p:nvSpPr>
        <p:spPr>
          <a:xfrm>
            <a:off x="7572952" y="2177462"/>
            <a:ext cx="1720954" cy="1720954"/>
          </a:xfrm>
          <a:prstGeom prst="ellipse">
            <a:avLst/>
          </a:prstGeom>
          <a:blipFill>
            <a:blip r:embed="rId7"/>
            <a:stretch>
              <a:fillRect/>
            </a:stretch>
          </a:blipFill>
          <a:ln w="19050">
            <a:solidFill>
              <a:schemeClr val="bg1"/>
            </a:solidFill>
          </a:ln>
        </p:spPr>
        <p:txBody>
          <a:bodyPr anchor="ctr">
            <a:normAutofit/>
          </a:bodyPr>
          <a:lstStyle>
            <a:lvl1pPr marL="0" marR="0" indent="0" algn="ctr" defTabSz="914400" rtl="0" eaLnBrk="1" fontAlgn="auto" latinLnBrk="0" hangingPunct="1">
              <a:lnSpc>
                <a:spcPct val="90000"/>
              </a:lnSpc>
              <a:spcBef>
                <a:spcPts val="1000"/>
              </a:spcBef>
              <a:spcAft>
                <a:spcPts val="0"/>
              </a:spcAft>
              <a:buClr>
                <a:srgbClr val="0066A1"/>
              </a:buClr>
              <a:buSzTx/>
              <a:buFont typeface="LucidaGrande" charset="0"/>
              <a:buNone/>
              <a:tabLst/>
              <a:defRPr sz="2400" baseline="0">
                <a:ln w="3175">
                  <a:noFill/>
                </a:ln>
                <a:solidFill>
                  <a:schemeClr val="bg1"/>
                </a:solidFill>
                <a:effectLst>
                  <a:outerShdw blurRad="38100" dist="38100" dir="2700000" algn="tl">
                    <a:srgbClr val="000000">
                      <a:alpha val="43137"/>
                    </a:srgbClr>
                  </a:outerShdw>
                </a:effectLst>
              </a:defRPr>
            </a:lvl1pPr>
          </a:lstStyle>
          <a:p>
            <a:r>
              <a:rPr lang="en-US" dirty="0"/>
              <a:t> INSERT</a:t>
            </a:r>
            <a:br>
              <a:rPr lang="en-US" dirty="0"/>
            </a:br>
            <a:r>
              <a:rPr lang="en-US" dirty="0"/>
              <a:t> IMAGE </a:t>
            </a:r>
          </a:p>
        </p:txBody>
      </p:sp>
      <p:sp>
        <p:nvSpPr>
          <p:cNvPr id="13" name="TextBox 12">
            <a:extLst>
              <a:ext uri="{FF2B5EF4-FFF2-40B4-BE49-F238E27FC236}">
                <a16:creationId xmlns:a16="http://schemas.microsoft.com/office/drawing/2014/main" id="{AB861301-D528-D54E-9AF3-C5CCCC429BA7}"/>
              </a:ext>
            </a:extLst>
          </p:cNvPr>
          <p:cNvSpPr txBox="1"/>
          <p:nvPr userDrawn="1"/>
        </p:nvSpPr>
        <p:spPr>
          <a:xfrm>
            <a:off x="617449" y="4654043"/>
            <a:ext cx="662361" cy="261610"/>
          </a:xfrm>
          <a:prstGeom prst="rect">
            <a:avLst/>
          </a:prstGeom>
          <a:noFill/>
        </p:spPr>
        <p:txBody>
          <a:bodyPr wrap="none" rtlCol="0">
            <a:spAutoFit/>
          </a:bodyPr>
          <a:lstStyle/>
          <a:p>
            <a:r>
              <a:rPr lang="en-US" sz="1100" b="1" dirty="0" err="1">
                <a:solidFill>
                  <a:srgbClr val="0066A1"/>
                </a:solidFill>
                <a:latin typeface="Calibri" panose="020F0502020204030204" pitchFamily="34" charset="0"/>
                <a:cs typeface="Calibri" panose="020F0502020204030204" pitchFamily="34" charset="0"/>
              </a:rPr>
              <a:t>ieee.org</a:t>
            </a:r>
            <a:endParaRPr lang="en-US" sz="1100" b="1" dirty="0">
              <a:solidFill>
                <a:srgbClr val="0066A1"/>
              </a:solidFill>
              <a:latin typeface="Calibri" panose="020F0502020204030204" pitchFamily="34" charset="0"/>
              <a:cs typeface="Calibri" panose="020F0502020204030204" pitchFamily="34" charset="0"/>
            </a:endParaRPr>
          </a:p>
        </p:txBody>
      </p:sp>
      <p:sp>
        <p:nvSpPr>
          <p:cNvPr id="17" name="Picture Placeholder 49">
            <a:extLst>
              <a:ext uri="{FF2B5EF4-FFF2-40B4-BE49-F238E27FC236}">
                <a16:creationId xmlns:a16="http://schemas.microsoft.com/office/drawing/2014/main" id="{821BD880-A41A-004E-A1EC-F253F3489F81}"/>
              </a:ext>
            </a:extLst>
          </p:cNvPr>
          <p:cNvSpPr>
            <a:spLocks noGrp="1"/>
          </p:cNvSpPr>
          <p:nvPr>
            <p:ph type="pic" sz="quarter" idx="16" hasCustomPrompt="1"/>
          </p:nvPr>
        </p:nvSpPr>
        <p:spPr>
          <a:xfrm>
            <a:off x="-476351" y="-445272"/>
            <a:ext cx="2709874" cy="2709874"/>
          </a:xfrm>
          <a:prstGeom prst="ellipse">
            <a:avLst/>
          </a:prstGeom>
          <a:blipFill>
            <a:blip r:embed="rId8"/>
            <a:stretch>
              <a:fillRect/>
            </a:stretch>
          </a:blipFill>
          <a:ln w="19050">
            <a:solidFill>
              <a:schemeClr val="bg1"/>
            </a:solidFill>
          </a:ln>
        </p:spPr>
        <p:txBody>
          <a:bodyPr anchor="ctr">
            <a:normAutofit/>
          </a:bodyPr>
          <a:lstStyle>
            <a:lvl1pPr marL="0" marR="0" indent="0" algn="ctr" defTabSz="914400" rtl="0" eaLnBrk="1" fontAlgn="auto" latinLnBrk="0" hangingPunct="1">
              <a:lnSpc>
                <a:spcPct val="90000"/>
              </a:lnSpc>
              <a:spcBef>
                <a:spcPts val="1000"/>
              </a:spcBef>
              <a:spcAft>
                <a:spcPts val="0"/>
              </a:spcAft>
              <a:buClr>
                <a:srgbClr val="0066A1"/>
              </a:buClr>
              <a:buSzTx/>
              <a:buFont typeface="LucidaGrande" charset="0"/>
              <a:buNone/>
              <a:tabLst/>
              <a:defRPr sz="2800" baseline="0">
                <a:ln w="3175">
                  <a:noFill/>
                </a:ln>
                <a:solidFill>
                  <a:schemeClr val="bg1"/>
                </a:solidFill>
                <a:effectLst>
                  <a:outerShdw blurRad="38100" dist="38100" dir="2700000" algn="tl">
                    <a:srgbClr val="000000">
                      <a:alpha val="43137"/>
                    </a:srgbClr>
                  </a:outerShdw>
                </a:effectLst>
              </a:defRPr>
            </a:lvl1pPr>
          </a:lstStyle>
          <a:p>
            <a:r>
              <a:rPr lang="en-US" dirty="0"/>
              <a:t> INSERT</a:t>
            </a:r>
            <a:br>
              <a:rPr lang="en-US" dirty="0"/>
            </a:br>
            <a:r>
              <a:rPr lang="en-US" dirty="0"/>
              <a:t> IMAGE </a:t>
            </a:r>
          </a:p>
        </p:txBody>
      </p:sp>
    </p:spTree>
    <p:extLst>
      <p:ext uri="{BB962C8B-B14F-4D97-AF65-F5344CB8AC3E}">
        <p14:creationId xmlns:p14="http://schemas.microsoft.com/office/powerpoint/2010/main" val="839354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Divider Title Slide Opt 1">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96" y="0"/>
            <a:ext cx="9151496" cy="5143500"/>
          </a:xfrm>
          <a:prstGeom prst="rect">
            <a:avLst/>
          </a:prstGeom>
        </p:spPr>
      </p:pic>
      <p:sp>
        <p:nvSpPr>
          <p:cNvPr id="2" name="Title 1"/>
          <p:cNvSpPr>
            <a:spLocks noGrp="1"/>
          </p:cNvSpPr>
          <p:nvPr>
            <p:ph type="title" hasCustomPrompt="1"/>
          </p:nvPr>
        </p:nvSpPr>
        <p:spPr>
          <a:xfrm>
            <a:off x="623888" y="2447123"/>
            <a:ext cx="7886700" cy="620819"/>
          </a:xfrm>
        </p:spPr>
        <p:txBody>
          <a:bodyPr anchor="b">
            <a:normAutofit/>
          </a:bodyPr>
          <a:lstStyle>
            <a:lvl1pPr>
              <a:defRPr sz="3300" i="0"/>
            </a:lvl1pPr>
          </a:lstStyle>
          <a:p>
            <a:r>
              <a:rPr lang="en-US" dirty="0"/>
              <a:t>Divider Title</a:t>
            </a:r>
          </a:p>
        </p:txBody>
      </p:sp>
      <p:sp>
        <p:nvSpPr>
          <p:cNvPr id="3" name="Text Placeholder 2"/>
          <p:cNvSpPr>
            <a:spLocks noGrp="1"/>
          </p:cNvSpPr>
          <p:nvPr>
            <p:ph type="body" idx="1" hasCustomPrompt="1"/>
          </p:nvPr>
        </p:nvSpPr>
        <p:spPr>
          <a:xfrm>
            <a:off x="623888" y="3088183"/>
            <a:ext cx="7886700" cy="504338"/>
          </a:xfrm>
        </p:spPr>
        <p:txBody>
          <a:bodyPr>
            <a:normAutofit/>
          </a:bodyPr>
          <a:lstStyle>
            <a:lvl1pPr marL="0" indent="0">
              <a:buNone/>
              <a:defRPr sz="2100" b="1" i="1">
                <a:solidFill>
                  <a:schemeClr val="tx1">
                    <a:lumMod val="50000"/>
                    <a:lumOff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Subhead</a:t>
            </a:r>
          </a:p>
        </p:txBody>
      </p:sp>
      <p:sp>
        <p:nvSpPr>
          <p:cNvPr id="14" name="Slide Number Placeholder 13"/>
          <p:cNvSpPr>
            <a:spLocks noGrp="1"/>
          </p:cNvSpPr>
          <p:nvPr>
            <p:ph type="sldNum" sz="quarter" idx="10"/>
          </p:nvPr>
        </p:nvSpPr>
        <p:spPr/>
        <p:txBody>
          <a:bodyPr/>
          <a:lstStyle>
            <a:lvl1pPr>
              <a:defRPr>
                <a:solidFill>
                  <a:srgbClr val="0066A1"/>
                </a:solidFill>
              </a:defRPr>
            </a:lvl1pPr>
          </a:lstStyle>
          <a:p>
            <a:fld id="{3DD97BEB-BAEF-0344-9D5C-EC73E478698A}" type="slidenum">
              <a:rPr lang="en-US" smtClean="0"/>
              <a:pPr/>
              <a:t>‹#›</a:t>
            </a:fld>
            <a:endParaRPr lang="en-US"/>
          </a:p>
        </p:txBody>
      </p:sp>
      <p:pic>
        <p:nvPicPr>
          <p:cNvPr id="12" name="Picture 11">
            <a:extLst>
              <a:ext uri="{FF2B5EF4-FFF2-40B4-BE49-F238E27FC236}">
                <a16:creationId xmlns:a16="http://schemas.microsoft.com/office/drawing/2014/main" id="{F3EFBEB6-2594-7243-9F6F-C775E747D27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89694" y="4502874"/>
            <a:ext cx="851311" cy="248583"/>
          </a:xfrm>
          <a:prstGeom prst="rect">
            <a:avLst/>
          </a:prstGeom>
        </p:spPr>
      </p:pic>
      <p:sp>
        <p:nvSpPr>
          <p:cNvPr id="10" name="TextBox 9">
            <a:extLst>
              <a:ext uri="{FF2B5EF4-FFF2-40B4-BE49-F238E27FC236}">
                <a16:creationId xmlns:a16="http://schemas.microsoft.com/office/drawing/2014/main" id="{D3B26FE1-5A22-FF48-98B1-348F27A5BCD3}"/>
              </a:ext>
            </a:extLst>
          </p:cNvPr>
          <p:cNvSpPr txBox="1"/>
          <p:nvPr userDrawn="1"/>
        </p:nvSpPr>
        <p:spPr>
          <a:xfrm>
            <a:off x="617449" y="4654043"/>
            <a:ext cx="662361" cy="261610"/>
          </a:xfrm>
          <a:prstGeom prst="rect">
            <a:avLst/>
          </a:prstGeom>
          <a:noFill/>
        </p:spPr>
        <p:txBody>
          <a:bodyPr wrap="none" rtlCol="0">
            <a:spAutoFit/>
          </a:bodyPr>
          <a:lstStyle/>
          <a:p>
            <a:r>
              <a:rPr lang="en-US" sz="1100" b="1" dirty="0" err="1">
                <a:solidFill>
                  <a:srgbClr val="0066A1"/>
                </a:solidFill>
                <a:latin typeface="Calibri" panose="020F0502020204030204" pitchFamily="34" charset="0"/>
                <a:cs typeface="Calibri" panose="020F0502020204030204" pitchFamily="34" charset="0"/>
              </a:rPr>
              <a:t>ieee.org</a:t>
            </a:r>
            <a:endParaRPr lang="en-US" sz="1100" b="1" dirty="0">
              <a:solidFill>
                <a:srgbClr val="0066A1"/>
              </a:solidFill>
              <a:latin typeface="Calibri" panose="020F0502020204030204" pitchFamily="34" charset="0"/>
              <a:cs typeface="Calibri" panose="020F0502020204030204" pitchFamily="34" charset="0"/>
            </a:endParaRPr>
          </a:p>
        </p:txBody>
      </p:sp>
      <p:pic>
        <p:nvPicPr>
          <p:cNvPr id="16" name="Picture 15" descr="A picture containing dark&#10;&#10;Description automatically generated">
            <a:extLst>
              <a:ext uri="{FF2B5EF4-FFF2-40B4-BE49-F238E27FC236}">
                <a16:creationId xmlns:a16="http://schemas.microsoft.com/office/drawing/2014/main" id="{8812EC3A-B654-1243-81C1-689476C1FF2D}"/>
              </a:ext>
            </a:extLst>
          </p:cNvPr>
          <p:cNvPicPr>
            <a:picLocks noChangeAspect="1"/>
          </p:cNvPicPr>
          <p:nvPr userDrawn="1"/>
        </p:nvPicPr>
        <p:blipFill rotWithShape="1">
          <a:blip r:embed="rId4"/>
          <a:srcRect l="3460" t="27086" r="3577"/>
          <a:stretch/>
        </p:blipFill>
        <p:spPr>
          <a:xfrm rot="10800000">
            <a:off x="-10793" y="4185401"/>
            <a:ext cx="9162288" cy="965595"/>
          </a:xfrm>
          <a:prstGeom prst="rect">
            <a:avLst/>
          </a:prstGeom>
        </p:spPr>
      </p:pic>
      <p:pic>
        <p:nvPicPr>
          <p:cNvPr id="17" name="Picture 16" descr="A picture containing dark&#10;&#10;Description automatically generated">
            <a:extLst>
              <a:ext uri="{FF2B5EF4-FFF2-40B4-BE49-F238E27FC236}">
                <a16:creationId xmlns:a16="http://schemas.microsoft.com/office/drawing/2014/main" id="{8CC58D67-CD78-2A4E-9EF2-DA7151038E3A}"/>
              </a:ext>
            </a:extLst>
          </p:cNvPr>
          <p:cNvPicPr>
            <a:picLocks noChangeAspect="1"/>
          </p:cNvPicPr>
          <p:nvPr userDrawn="1"/>
        </p:nvPicPr>
        <p:blipFill rotWithShape="1">
          <a:blip r:embed="rId4"/>
          <a:srcRect l="3460" t="27086" r="3577"/>
          <a:stretch/>
        </p:blipFill>
        <p:spPr>
          <a:xfrm>
            <a:off x="-10793" y="-13717"/>
            <a:ext cx="9162288" cy="965595"/>
          </a:xfrm>
          <a:prstGeom prst="rect">
            <a:avLst/>
          </a:prstGeom>
        </p:spPr>
      </p:pic>
    </p:spTree>
    <p:extLst>
      <p:ext uri="{BB962C8B-B14F-4D97-AF65-F5344CB8AC3E}">
        <p14:creationId xmlns:p14="http://schemas.microsoft.com/office/powerpoint/2010/main" val="423847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Divider Title Slide Opt 2">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l="10601" t="25000"/>
          <a:stretch/>
        </p:blipFill>
        <p:spPr>
          <a:xfrm rot="10800000" flipH="1">
            <a:off x="0" y="-3"/>
            <a:ext cx="9162288" cy="5143501"/>
          </a:xfrm>
          <a:prstGeom prst="rect">
            <a:avLst/>
          </a:prstGeom>
        </p:spPr>
      </p:pic>
      <p:sp>
        <p:nvSpPr>
          <p:cNvPr id="2" name="Title 1"/>
          <p:cNvSpPr>
            <a:spLocks noGrp="1"/>
          </p:cNvSpPr>
          <p:nvPr>
            <p:ph type="title" hasCustomPrompt="1"/>
          </p:nvPr>
        </p:nvSpPr>
        <p:spPr>
          <a:xfrm>
            <a:off x="623888" y="2447123"/>
            <a:ext cx="7886700" cy="620819"/>
          </a:xfrm>
        </p:spPr>
        <p:txBody>
          <a:bodyPr anchor="b">
            <a:normAutofit/>
          </a:bodyPr>
          <a:lstStyle>
            <a:lvl1pPr>
              <a:defRPr sz="3300" i="0"/>
            </a:lvl1pPr>
          </a:lstStyle>
          <a:p>
            <a:r>
              <a:rPr lang="en-US" dirty="0"/>
              <a:t>Divider Title</a:t>
            </a:r>
          </a:p>
        </p:txBody>
      </p:sp>
      <p:sp>
        <p:nvSpPr>
          <p:cNvPr id="3" name="Text Placeholder 2"/>
          <p:cNvSpPr>
            <a:spLocks noGrp="1"/>
          </p:cNvSpPr>
          <p:nvPr>
            <p:ph type="body" idx="1" hasCustomPrompt="1"/>
          </p:nvPr>
        </p:nvSpPr>
        <p:spPr>
          <a:xfrm>
            <a:off x="623888" y="3088183"/>
            <a:ext cx="7886700" cy="504338"/>
          </a:xfrm>
        </p:spPr>
        <p:txBody>
          <a:bodyPr>
            <a:normAutofit/>
          </a:bodyPr>
          <a:lstStyle>
            <a:lvl1pPr marL="0" indent="0">
              <a:buNone/>
              <a:defRPr sz="2100" b="1" i="1">
                <a:solidFill>
                  <a:schemeClr val="tx1">
                    <a:lumMod val="50000"/>
                    <a:lumOff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Subhead</a:t>
            </a:r>
          </a:p>
        </p:txBody>
      </p:sp>
      <p:sp>
        <p:nvSpPr>
          <p:cNvPr id="14" name="Slide Number Placeholder 13"/>
          <p:cNvSpPr>
            <a:spLocks noGrp="1"/>
          </p:cNvSpPr>
          <p:nvPr>
            <p:ph type="sldNum" sz="quarter" idx="10"/>
          </p:nvPr>
        </p:nvSpPr>
        <p:spPr/>
        <p:txBody>
          <a:bodyPr/>
          <a:lstStyle/>
          <a:p>
            <a:fld id="{3DD97BEB-BAEF-0344-9D5C-EC73E478698A}" type="slidenum">
              <a:rPr lang="en-US" smtClean="0"/>
              <a:pPr/>
              <a:t>‹#›</a:t>
            </a:fld>
            <a:endParaRPr lang="en-US"/>
          </a:p>
        </p:txBody>
      </p:sp>
      <p:pic>
        <p:nvPicPr>
          <p:cNvPr id="11" name="Picture 10">
            <a:extLst>
              <a:ext uri="{FF2B5EF4-FFF2-40B4-BE49-F238E27FC236}">
                <a16:creationId xmlns:a16="http://schemas.microsoft.com/office/drawing/2014/main" id="{EADE7962-DE4A-1F44-B31F-A9B2F28DD8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89694" y="4502874"/>
            <a:ext cx="851311" cy="248583"/>
          </a:xfrm>
          <a:prstGeom prst="rect">
            <a:avLst/>
          </a:prstGeom>
        </p:spPr>
      </p:pic>
      <p:sp>
        <p:nvSpPr>
          <p:cNvPr id="9" name="TextBox 8">
            <a:extLst>
              <a:ext uri="{FF2B5EF4-FFF2-40B4-BE49-F238E27FC236}">
                <a16:creationId xmlns:a16="http://schemas.microsoft.com/office/drawing/2014/main" id="{069A00B9-4FF1-E648-A2F0-A928260AB604}"/>
              </a:ext>
            </a:extLst>
          </p:cNvPr>
          <p:cNvSpPr txBox="1"/>
          <p:nvPr userDrawn="1"/>
        </p:nvSpPr>
        <p:spPr>
          <a:xfrm>
            <a:off x="617449" y="4654043"/>
            <a:ext cx="662361" cy="261610"/>
          </a:xfrm>
          <a:prstGeom prst="rect">
            <a:avLst/>
          </a:prstGeom>
          <a:noFill/>
        </p:spPr>
        <p:txBody>
          <a:bodyPr wrap="none" rtlCol="0">
            <a:spAutoFit/>
          </a:bodyPr>
          <a:lstStyle/>
          <a:p>
            <a:r>
              <a:rPr lang="en-US" sz="1100" b="1" dirty="0" err="1">
                <a:solidFill>
                  <a:srgbClr val="0066A1"/>
                </a:solidFill>
                <a:latin typeface="Calibri" panose="020F0502020204030204" pitchFamily="34" charset="0"/>
                <a:cs typeface="Calibri" panose="020F0502020204030204" pitchFamily="34" charset="0"/>
              </a:rPr>
              <a:t>ieee.org</a:t>
            </a:r>
            <a:endParaRPr lang="en-US" sz="1100" b="1" dirty="0">
              <a:solidFill>
                <a:srgbClr val="0066A1"/>
              </a:solidFill>
              <a:latin typeface="Calibri" panose="020F0502020204030204" pitchFamily="34" charset="0"/>
              <a:cs typeface="Calibri" panose="020F0502020204030204" pitchFamily="34" charset="0"/>
            </a:endParaRPr>
          </a:p>
        </p:txBody>
      </p:sp>
      <p:pic>
        <p:nvPicPr>
          <p:cNvPr id="12" name="Picture 11" descr="A picture containing dark&#10;&#10;Description automatically generated">
            <a:extLst>
              <a:ext uri="{FF2B5EF4-FFF2-40B4-BE49-F238E27FC236}">
                <a16:creationId xmlns:a16="http://schemas.microsoft.com/office/drawing/2014/main" id="{991BB745-A10D-C34A-9C19-BA8C37FEF745}"/>
              </a:ext>
            </a:extLst>
          </p:cNvPr>
          <p:cNvPicPr>
            <a:picLocks noChangeAspect="1"/>
          </p:cNvPicPr>
          <p:nvPr userDrawn="1"/>
        </p:nvPicPr>
        <p:blipFill rotWithShape="1">
          <a:blip r:embed="rId4"/>
          <a:srcRect l="3460" t="27086" r="3577"/>
          <a:stretch/>
        </p:blipFill>
        <p:spPr>
          <a:xfrm rot="10800000">
            <a:off x="-10793" y="4185401"/>
            <a:ext cx="9162288" cy="965595"/>
          </a:xfrm>
          <a:prstGeom prst="rect">
            <a:avLst/>
          </a:prstGeom>
        </p:spPr>
      </p:pic>
      <p:pic>
        <p:nvPicPr>
          <p:cNvPr id="13" name="Picture 12" descr="A picture containing dark&#10;&#10;Description automatically generated">
            <a:extLst>
              <a:ext uri="{FF2B5EF4-FFF2-40B4-BE49-F238E27FC236}">
                <a16:creationId xmlns:a16="http://schemas.microsoft.com/office/drawing/2014/main" id="{9A63E606-CE2B-B34A-AF99-65D1E6457B57}"/>
              </a:ext>
            </a:extLst>
          </p:cNvPr>
          <p:cNvPicPr>
            <a:picLocks noChangeAspect="1"/>
          </p:cNvPicPr>
          <p:nvPr userDrawn="1"/>
        </p:nvPicPr>
        <p:blipFill rotWithShape="1">
          <a:blip r:embed="rId4"/>
          <a:srcRect l="3460" t="27086" r="3577"/>
          <a:stretch/>
        </p:blipFill>
        <p:spPr>
          <a:xfrm>
            <a:off x="-10793" y="-13717"/>
            <a:ext cx="9162288" cy="965595"/>
          </a:xfrm>
          <a:prstGeom prst="rect">
            <a:avLst/>
          </a:prstGeom>
        </p:spPr>
      </p:pic>
    </p:spTree>
    <p:extLst>
      <p:ext uri="{BB962C8B-B14F-4D97-AF65-F5344CB8AC3E}">
        <p14:creationId xmlns:p14="http://schemas.microsoft.com/office/powerpoint/2010/main" val="1982176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10" name="Text Placeholder 9"/>
          <p:cNvSpPr>
            <a:spLocks noGrp="1"/>
          </p:cNvSpPr>
          <p:nvPr>
            <p:ph type="body" sz="quarter" idx="13"/>
          </p:nvPr>
        </p:nvSpPr>
        <p:spPr>
          <a:xfrm>
            <a:off x="628650" y="1369219"/>
            <a:ext cx="7886700" cy="2957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11"/>
          <p:cNvSpPr>
            <a:spLocks noGrp="1"/>
          </p:cNvSpPr>
          <p:nvPr>
            <p:ph type="sldNum" sz="quarter" idx="14"/>
          </p:nvPr>
        </p:nvSpPr>
        <p:spPr/>
        <p:txBody>
          <a:bodyPr/>
          <a:lstStyle/>
          <a:p>
            <a:fld id="{3DD97BEB-BAEF-0344-9D5C-EC73E478698A}" type="slidenum">
              <a:rPr lang="en-US" smtClean="0"/>
              <a:pPr/>
              <a:t>‹#›</a:t>
            </a:fld>
            <a:endParaRPr lang="en-US"/>
          </a:p>
        </p:txBody>
      </p:sp>
      <p:sp>
        <p:nvSpPr>
          <p:cNvPr id="4" name="Text Placeholder 3"/>
          <p:cNvSpPr>
            <a:spLocks noGrp="1"/>
          </p:cNvSpPr>
          <p:nvPr>
            <p:ph type="body" sz="quarter" idx="15" hasCustomPrompt="1"/>
          </p:nvPr>
        </p:nvSpPr>
        <p:spPr>
          <a:xfrm>
            <a:off x="628650" y="829648"/>
            <a:ext cx="7886700" cy="267632"/>
          </a:xfrm>
        </p:spPr>
        <p:txBody>
          <a:bodyPr>
            <a:norm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385341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14" name="Text Placeholder 13"/>
          <p:cNvSpPr>
            <a:spLocks noGrp="1"/>
          </p:cNvSpPr>
          <p:nvPr>
            <p:ph type="body" sz="quarter" idx="13"/>
          </p:nvPr>
        </p:nvSpPr>
        <p:spPr>
          <a:xfrm>
            <a:off x="628650" y="1369219"/>
            <a:ext cx="3886200" cy="2844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13"/>
          <p:cNvSpPr>
            <a:spLocks noGrp="1"/>
          </p:cNvSpPr>
          <p:nvPr>
            <p:ph type="body" sz="quarter" idx="14"/>
          </p:nvPr>
        </p:nvSpPr>
        <p:spPr>
          <a:xfrm>
            <a:off x="4629150" y="1369219"/>
            <a:ext cx="3886200" cy="2844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5"/>
          </p:nvPr>
        </p:nvSpPr>
        <p:spPr/>
        <p:txBody>
          <a:bodyPr/>
          <a:lstStyle/>
          <a:p>
            <a:fld id="{3DD97BEB-BAEF-0344-9D5C-EC73E478698A}" type="slidenum">
              <a:rPr lang="en-US" smtClean="0"/>
              <a:pPr/>
              <a:t>‹#›</a:t>
            </a:fld>
            <a:endParaRPr lang="en-US"/>
          </a:p>
        </p:txBody>
      </p:sp>
      <p:sp>
        <p:nvSpPr>
          <p:cNvPr id="7" name="Text Placeholder 3"/>
          <p:cNvSpPr>
            <a:spLocks noGrp="1"/>
          </p:cNvSpPr>
          <p:nvPr>
            <p:ph type="body" sz="quarter" idx="16" hasCustomPrompt="1"/>
          </p:nvPr>
        </p:nvSpPr>
        <p:spPr>
          <a:xfrm>
            <a:off x="628650" y="829648"/>
            <a:ext cx="7886700" cy="267632"/>
          </a:xfrm>
        </p:spPr>
        <p:txBody>
          <a:bodyPr>
            <a:norm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7358584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4" name="Content Placeholder 3"/>
          <p:cNvSpPr>
            <a:spLocks noGrp="1"/>
          </p:cNvSpPr>
          <p:nvPr>
            <p:ph sz="half" idx="2" hasCustomPrompt="1"/>
          </p:nvPr>
        </p:nvSpPr>
        <p:spPr>
          <a:xfrm>
            <a:off x="4629150" y="1369219"/>
            <a:ext cx="3886200" cy="2844563"/>
          </a:xfrm>
        </p:spPr>
        <p:txBody>
          <a:bodyPr/>
          <a:lstStyle>
            <a:lvl1pPr marL="0" indent="0">
              <a:buNone/>
              <a:defRPr sz="900" i="1"/>
            </a:lvl1pPr>
          </a:lstStyle>
          <a:p>
            <a:pPr lvl="0"/>
            <a:r>
              <a:rPr lang="en-US" dirty="0"/>
              <a:t>Insert Object</a:t>
            </a:r>
          </a:p>
        </p:txBody>
      </p:sp>
      <p:sp>
        <p:nvSpPr>
          <p:cNvPr id="14" name="Text Placeholder 13"/>
          <p:cNvSpPr>
            <a:spLocks noGrp="1"/>
          </p:cNvSpPr>
          <p:nvPr>
            <p:ph type="body" sz="quarter" idx="13"/>
          </p:nvPr>
        </p:nvSpPr>
        <p:spPr>
          <a:xfrm>
            <a:off x="628650" y="1369219"/>
            <a:ext cx="3886200" cy="2844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Slide Number Placeholder 17"/>
          <p:cNvSpPr>
            <a:spLocks noGrp="1"/>
          </p:cNvSpPr>
          <p:nvPr>
            <p:ph type="sldNum" sz="quarter" idx="14"/>
          </p:nvPr>
        </p:nvSpPr>
        <p:spPr/>
        <p:txBody>
          <a:bodyPr/>
          <a:lstStyle/>
          <a:p>
            <a:fld id="{3DD97BEB-BAEF-0344-9D5C-EC73E478698A}" type="slidenum">
              <a:rPr lang="en-US" smtClean="0"/>
              <a:pPr/>
              <a:t>‹#›</a:t>
            </a:fld>
            <a:endParaRPr lang="en-US"/>
          </a:p>
        </p:txBody>
      </p:sp>
      <p:sp>
        <p:nvSpPr>
          <p:cNvPr id="7" name="Text Placeholder 3"/>
          <p:cNvSpPr>
            <a:spLocks noGrp="1"/>
          </p:cNvSpPr>
          <p:nvPr>
            <p:ph type="body" sz="quarter" idx="15" hasCustomPrompt="1"/>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407120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descr="A picture containing dark&#10;&#10;Description automatically generated">
            <a:extLst>
              <a:ext uri="{FF2B5EF4-FFF2-40B4-BE49-F238E27FC236}">
                <a16:creationId xmlns:a16="http://schemas.microsoft.com/office/drawing/2014/main" id="{1EAC3AEE-335B-5546-A193-823A18392863}"/>
              </a:ext>
            </a:extLst>
          </p:cNvPr>
          <p:cNvPicPr>
            <a:picLocks noChangeAspect="1"/>
          </p:cNvPicPr>
          <p:nvPr userDrawn="1"/>
        </p:nvPicPr>
        <p:blipFill rotWithShape="1">
          <a:blip r:embed="rId21"/>
          <a:srcRect l="3460" t="27086" r="3577"/>
          <a:stretch/>
        </p:blipFill>
        <p:spPr>
          <a:xfrm rot="10800000">
            <a:off x="-10793" y="4185401"/>
            <a:ext cx="9162288" cy="965595"/>
          </a:xfrm>
          <a:prstGeom prst="rect">
            <a:avLst/>
          </a:prstGeom>
        </p:spPr>
      </p:pic>
      <p:sp>
        <p:nvSpPr>
          <p:cNvPr id="2" name="Title Placeholder 1"/>
          <p:cNvSpPr>
            <a:spLocks noGrp="1"/>
          </p:cNvSpPr>
          <p:nvPr>
            <p:ph type="title"/>
          </p:nvPr>
        </p:nvSpPr>
        <p:spPr>
          <a:xfrm>
            <a:off x="628650" y="417136"/>
            <a:ext cx="7886700" cy="415002"/>
          </a:xfrm>
          <a:prstGeom prst="rect">
            <a:avLst/>
          </a:prstGeom>
        </p:spPr>
        <p:txBody>
          <a:bodyPr vert="horz" lIns="91440" tIns="45720" rIns="91440" bIns="45720" rtlCol="0" anchor="b">
            <a:noAutofit/>
          </a:bodyPr>
          <a:lstStyle/>
          <a:p>
            <a:r>
              <a:rPr lang="en-US" dirty="0"/>
              <a:t>Topic</a:t>
            </a:r>
          </a:p>
        </p:txBody>
      </p:sp>
      <p:sp>
        <p:nvSpPr>
          <p:cNvPr id="3" name="Text Placeholder 2"/>
          <p:cNvSpPr>
            <a:spLocks noGrp="1"/>
          </p:cNvSpPr>
          <p:nvPr>
            <p:ph type="body" idx="1"/>
          </p:nvPr>
        </p:nvSpPr>
        <p:spPr>
          <a:xfrm>
            <a:off x="628650" y="10716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Slide Number Placeholder 25"/>
          <p:cNvSpPr>
            <a:spLocks noGrp="1"/>
          </p:cNvSpPr>
          <p:nvPr>
            <p:ph type="sldNum" sz="quarter" idx="4"/>
          </p:nvPr>
        </p:nvSpPr>
        <p:spPr>
          <a:xfrm>
            <a:off x="282290" y="4654044"/>
            <a:ext cx="486659" cy="273844"/>
          </a:xfrm>
          <a:prstGeom prst="rect">
            <a:avLst/>
          </a:prstGeom>
        </p:spPr>
        <p:txBody>
          <a:bodyPr vert="horz" lIns="91440" tIns="45720" rIns="91440" bIns="45720" rtlCol="0" anchor="ctr"/>
          <a:lstStyle>
            <a:lvl1pPr algn="l">
              <a:defRPr sz="900">
                <a:solidFill>
                  <a:srgbClr val="0066A1"/>
                </a:solidFill>
              </a:defRPr>
            </a:lvl1pPr>
          </a:lstStyle>
          <a:p>
            <a:fld id="{3DD97BEB-BAEF-0344-9D5C-EC73E478698A}" type="slidenum">
              <a:rPr lang="en-US" smtClean="0"/>
              <a:pPr/>
              <a:t>‹#›</a:t>
            </a:fld>
            <a:endParaRPr lang="en-US" dirty="0"/>
          </a:p>
        </p:txBody>
      </p:sp>
      <p:pic>
        <p:nvPicPr>
          <p:cNvPr id="11" name="Picture 10"/>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8089694" y="4502874"/>
            <a:ext cx="851311" cy="248583"/>
          </a:xfrm>
          <a:prstGeom prst="rect">
            <a:avLst/>
          </a:prstGeom>
        </p:spPr>
      </p:pic>
      <p:pic>
        <p:nvPicPr>
          <p:cNvPr id="8" name="Picture 7" descr="A picture containing dark&#10;&#10;Description automatically generated">
            <a:extLst>
              <a:ext uri="{FF2B5EF4-FFF2-40B4-BE49-F238E27FC236}">
                <a16:creationId xmlns:a16="http://schemas.microsoft.com/office/drawing/2014/main" id="{313606D5-009A-4049-84A3-61286D67230E}"/>
              </a:ext>
            </a:extLst>
          </p:cNvPr>
          <p:cNvPicPr>
            <a:picLocks noChangeAspect="1"/>
          </p:cNvPicPr>
          <p:nvPr userDrawn="1"/>
        </p:nvPicPr>
        <p:blipFill rotWithShape="1">
          <a:blip r:embed="rId21"/>
          <a:srcRect l="3460" t="27086" r="3577"/>
          <a:stretch/>
        </p:blipFill>
        <p:spPr>
          <a:xfrm>
            <a:off x="-10793" y="-13717"/>
            <a:ext cx="9162288" cy="965595"/>
          </a:xfrm>
          <a:prstGeom prst="rect">
            <a:avLst/>
          </a:prstGeom>
        </p:spPr>
      </p:pic>
    </p:spTree>
    <p:extLst>
      <p:ext uri="{BB962C8B-B14F-4D97-AF65-F5344CB8AC3E}">
        <p14:creationId xmlns:p14="http://schemas.microsoft.com/office/powerpoint/2010/main" val="151095810"/>
      </p:ext>
    </p:extLst>
  </p:cSld>
  <p:clrMap bg1="lt1" tx1="dk1" bg2="lt2" tx2="dk2" accent1="accent1" accent2="accent2" accent3="accent3" accent4="accent4" accent5="accent5" accent6="accent6" hlink="hlink" folHlink="folHlink"/>
  <p:sldLayoutIdLst>
    <p:sldLayoutId id="2147483661" r:id="rId1"/>
    <p:sldLayoutId id="2147483686" r:id="rId2"/>
    <p:sldLayoutId id="2147483687" r:id="rId3"/>
    <p:sldLayoutId id="2147483684" r:id="rId4"/>
    <p:sldLayoutId id="2147483663" r:id="rId5"/>
    <p:sldLayoutId id="2147483673" r:id="rId6"/>
    <p:sldLayoutId id="2147483662" r:id="rId7"/>
    <p:sldLayoutId id="2147483675" r:id="rId8"/>
    <p:sldLayoutId id="2147483664" r:id="rId9"/>
    <p:sldLayoutId id="2147483674" r:id="rId10"/>
    <p:sldLayoutId id="2147483665" r:id="rId11"/>
    <p:sldLayoutId id="2147483676" r:id="rId12"/>
    <p:sldLayoutId id="2147483677" r:id="rId13"/>
    <p:sldLayoutId id="2147483678" r:id="rId14"/>
    <p:sldLayoutId id="2147483679" r:id="rId15"/>
    <p:sldLayoutId id="2147483667" r:id="rId16"/>
    <p:sldLayoutId id="2147483680" r:id="rId17"/>
    <p:sldLayoutId id="2147483682" r:id="rId18"/>
    <p:sldLayoutId id="2147483681" r:id="rId19"/>
  </p:sldLayoutIdLst>
  <p:hf hdr="0" ftr="0" dt="0"/>
  <p:txStyles>
    <p:titleStyle>
      <a:lvl1pPr algn="l" defTabSz="685800" rtl="0" eaLnBrk="1" latinLnBrk="0" hangingPunct="1">
        <a:lnSpc>
          <a:spcPct val="90000"/>
        </a:lnSpc>
        <a:spcBef>
          <a:spcPct val="0"/>
        </a:spcBef>
        <a:buNone/>
        <a:defRPr sz="2550" b="1" i="0" kern="1200">
          <a:solidFill>
            <a:srgbClr val="0066A1"/>
          </a:solidFill>
          <a:latin typeface="Calibri" charset="0"/>
          <a:ea typeface="Calibri" charset="0"/>
          <a:cs typeface="Calibri" charset="0"/>
        </a:defRPr>
      </a:lvl1pPr>
    </p:titleStyle>
    <p:bodyStyle>
      <a:lvl1pPr marL="171450" indent="-171450" algn="l" defTabSz="685800" rtl="0" eaLnBrk="1" latinLnBrk="0" hangingPunct="1">
        <a:lnSpc>
          <a:spcPct val="90000"/>
        </a:lnSpc>
        <a:spcBef>
          <a:spcPts val="750"/>
        </a:spcBef>
        <a:buClr>
          <a:srgbClr val="0066A1"/>
        </a:buClr>
        <a:buFont typeface="LucidaGrande"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66A1"/>
        </a:buClr>
        <a:buFont typeface="LucidaGrande"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0066A1"/>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0066A1"/>
        </a:buClr>
        <a:buFont typeface="Wingdings"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0066A1"/>
        </a:buClr>
        <a:buFont typeface="Courier New" charset="0"/>
        <a:buChar char="o"/>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1.png"/><Relationship Id="rId7" Type="http://schemas.openxmlformats.org/officeDocument/2006/relationships/image" Target="../media/image30.jpg"/><Relationship Id="rId2" Type="http://schemas.openxmlformats.org/officeDocument/2006/relationships/image" Target="../media/image27.jpg"/><Relationship Id="rId1" Type="http://schemas.openxmlformats.org/officeDocument/2006/relationships/slideLayout" Target="../slideLayouts/slideLayout7.xml"/><Relationship Id="rId6" Type="http://schemas.openxmlformats.org/officeDocument/2006/relationships/image" Target="../media/image29.jpg"/><Relationship Id="rId5" Type="http://schemas.openxmlformats.org/officeDocument/2006/relationships/image" Target="../media/image28.jpeg"/><Relationship Id="rId10" Type="http://schemas.openxmlformats.org/officeDocument/2006/relationships/image" Target="../media/image33.jpg"/><Relationship Id="rId4" Type="http://schemas.openxmlformats.org/officeDocument/2006/relationships/image" Target="../media/image26.png"/><Relationship Id="rId9" Type="http://schemas.openxmlformats.org/officeDocument/2006/relationships/image" Target="../media/image32.jpg"/></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F4EAF1A-90A4-3F46-A741-BC72D45044B1}"/>
              </a:ext>
            </a:extLst>
          </p:cNvPr>
          <p:cNvSpPr>
            <a:spLocks noGrp="1"/>
          </p:cNvSpPr>
          <p:nvPr>
            <p:ph type="ctrTitle"/>
          </p:nvPr>
        </p:nvSpPr>
        <p:spPr>
          <a:xfrm>
            <a:off x="115147" y="3138060"/>
            <a:ext cx="8967893" cy="451807"/>
          </a:xfrm>
        </p:spPr>
        <p:txBody>
          <a:bodyPr>
            <a:normAutofit fontScale="90000"/>
          </a:bodyPr>
          <a:lstStyle/>
          <a:p>
            <a:pPr algn="ctr"/>
            <a:r>
              <a:rPr lang="en-US" dirty="0"/>
              <a:t>Government Relations: National to Local</a:t>
            </a:r>
            <a:br>
              <a:rPr lang="en-US" dirty="0"/>
            </a:br>
            <a:r>
              <a:rPr lang="en-US" dirty="0"/>
              <a:t>March 29, 2025</a:t>
            </a:r>
          </a:p>
        </p:txBody>
      </p:sp>
      <p:sp>
        <p:nvSpPr>
          <p:cNvPr id="6" name="Subtitle 5">
            <a:extLst>
              <a:ext uri="{FF2B5EF4-FFF2-40B4-BE49-F238E27FC236}">
                <a16:creationId xmlns:a16="http://schemas.microsoft.com/office/drawing/2014/main" id="{E158B635-2B57-D04C-87A9-35560B8CD7E3}"/>
              </a:ext>
            </a:extLst>
          </p:cNvPr>
          <p:cNvSpPr>
            <a:spLocks noGrp="1"/>
          </p:cNvSpPr>
          <p:nvPr>
            <p:ph type="subTitle" idx="1"/>
          </p:nvPr>
        </p:nvSpPr>
        <p:spPr/>
        <p:txBody>
          <a:bodyPr>
            <a:normAutofit fontScale="92500" lnSpcReduction="20000"/>
          </a:bodyPr>
          <a:lstStyle/>
          <a:p>
            <a:r>
              <a:rPr lang="en-US" dirty="0"/>
              <a:t>Walter D. Downing, PE</a:t>
            </a:r>
          </a:p>
          <a:p>
            <a:r>
              <a:rPr lang="en-US" dirty="0"/>
              <a:t>IEEE Life Senior Member, Lone Star Section Chair</a:t>
            </a:r>
          </a:p>
          <a:p>
            <a:r>
              <a:rPr lang="en-US" dirty="0"/>
              <a:t>IEEE R5 Government Relations</a:t>
            </a:r>
          </a:p>
        </p:txBody>
      </p:sp>
      <p:sp>
        <p:nvSpPr>
          <p:cNvPr id="4" name="Slide Number Placeholder 3"/>
          <p:cNvSpPr>
            <a:spLocks noGrp="1"/>
          </p:cNvSpPr>
          <p:nvPr>
            <p:ph type="sldNum" sz="quarter" idx="18"/>
          </p:nvPr>
        </p:nvSpPr>
        <p:spPr/>
        <p:txBody>
          <a:bodyPr/>
          <a:lstStyle/>
          <a:p>
            <a:fld id="{3DD97BEB-BAEF-0344-9D5C-EC73E478698A}" type="slidenum">
              <a:rPr lang="en-US" smtClean="0"/>
              <a:pPr/>
              <a:t>1</a:t>
            </a:fld>
            <a:endParaRPr lang="en-US"/>
          </a:p>
        </p:txBody>
      </p:sp>
    </p:spTree>
    <p:extLst>
      <p:ext uri="{BB962C8B-B14F-4D97-AF65-F5344CB8AC3E}">
        <p14:creationId xmlns:p14="http://schemas.microsoft.com/office/powerpoint/2010/main" val="17570865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509D6-FE89-4F02-AFCF-79C6663943B0}"/>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5BE6B883-FE5A-CB79-938B-CC3547A2FC2A}"/>
              </a:ext>
            </a:extLst>
          </p:cNvPr>
          <p:cNvSpPr>
            <a:spLocks noGrp="1"/>
          </p:cNvSpPr>
          <p:nvPr>
            <p:ph type="body" sz="quarter" idx="13"/>
          </p:nvPr>
        </p:nvSpPr>
        <p:spPr/>
        <p:txBody>
          <a:bodyPr/>
          <a:lstStyle/>
          <a:p>
            <a:endParaRPr lang="en-US" dirty="0"/>
          </a:p>
        </p:txBody>
      </p:sp>
      <p:sp>
        <p:nvSpPr>
          <p:cNvPr id="4" name="Slide Number Placeholder 3">
            <a:extLst>
              <a:ext uri="{FF2B5EF4-FFF2-40B4-BE49-F238E27FC236}">
                <a16:creationId xmlns:a16="http://schemas.microsoft.com/office/drawing/2014/main" id="{2332226B-F93C-1A74-B813-E9643565040F}"/>
              </a:ext>
            </a:extLst>
          </p:cNvPr>
          <p:cNvSpPr>
            <a:spLocks noGrp="1"/>
          </p:cNvSpPr>
          <p:nvPr>
            <p:ph type="sldNum" sz="quarter" idx="14"/>
          </p:nvPr>
        </p:nvSpPr>
        <p:spPr/>
        <p:txBody>
          <a:bodyPr/>
          <a:lstStyle/>
          <a:p>
            <a:fld id="{3DD97BEB-BAEF-0344-9D5C-EC73E478698A}" type="slidenum">
              <a:rPr lang="en-US" smtClean="0"/>
              <a:pPr/>
              <a:t>10</a:t>
            </a:fld>
            <a:endParaRPr lang="en-US"/>
          </a:p>
        </p:txBody>
      </p:sp>
      <p:sp>
        <p:nvSpPr>
          <p:cNvPr id="10" name="Text Placeholder 9">
            <a:extLst>
              <a:ext uri="{FF2B5EF4-FFF2-40B4-BE49-F238E27FC236}">
                <a16:creationId xmlns:a16="http://schemas.microsoft.com/office/drawing/2014/main" id="{8DFA5574-06D5-CE2F-1F43-21FEAB54E6C6}"/>
              </a:ext>
            </a:extLst>
          </p:cNvPr>
          <p:cNvSpPr>
            <a:spLocks noGrp="1"/>
          </p:cNvSpPr>
          <p:nvPr>
            <p:ph type="body" sz="quarter" idx="15"/>
          </p:nvPr>
        </p:nvSpPr>
        <p:spPr>
          <a:xfrm>
            <a:off x="121920" y="963464"/>
            <a:ext cx="9022080" cy="267632"/>
          </a:xfrm>
        </p:spPr>
        <p:txBody>
          <a:bodyPr>
            <a:normAutofit fontScale="77500" lnSpcReduction="20000"/>
          </a:bodyPr>
          <a:lstStyle/>
          <a:p>
            <a:r>
              <a:rPr lang="en-US" dirty="0"/>
              <a:t>Washington Internships for Students of Engineering (WISE) – </a:t>
            </a:r>
            <a:r>
              <a:rPr lang="en-US" dirty="0">
                <a:highlight>
                  <a:srgbClr val="FFFF00"/>
                </a:highlight>
              </a:rPr>
              <a:t>Applications for 2025 close on Monday, 31 March 2025</a:t>
            </a:r>
          </a:p>
        </p:txBody>
      </p:sp>
      <p:pic>
        <p:nvPicPr>
          <p:cNvPr id="7" name="Picture 6">
            <a:extLst>
              <a:ext uri="{FF2B5EF4-FFF2-40B4-BE49-F238E27FC236}">
                <a16:creationId xmlns:a16="http://schemas.microsoft.com/office/drawing/2014/main" id="{982989F8-4E3E-ED31-77A5-1A116D2F5430}"/>
              </a:ext>
            </a:extLst>
          </p:cNvPr>
          <p:cNvPicPr>
            <a:picLocks noChangeAspect="1"/>
          </p:cNvPicPr>
          <p:nvPr/>
        </p:nvPicPr>
        <p:blipFill>
          <a:blip r:embed="rId2"/>
          <a:stretch>
            <a:fillRect/>
          </a:stretch>
        </p:blipFill>
        <p:spPr>
          <a:xfrm>
            <a:off x="628650" y="311612"/>
            <a:ext cx="2447925" cy="523875"/>
          </a:xfrm>
          <a:prstGeom prst="rect">
            <a:avLst/>
          </a:prstGeom>
        </p:spPr>
      </p:pic>
      <p:pic>
        <p:nvPicPr>
          <p:cNvPr id="3" name="Picture 2">
            <a:extLst>
              <a:ext uri="{FF2B5EF4-FFF2-40B4-BE49-F238E27FC236}">
                <a16:creationId xmlns:a16="http://schemas.microsoft.com/office/drawing/2014/main" id="{336EA50C-BC4F-F52D-2520-841D8F3BF66C}"/>
              </a:ext>
            </a:extLst>
          </p:cNvPr>
          <p:cNvPicPr>
            <a:picLocks noChangeAspect="1"/>
          </p:cNvPicPr>
          <p:nvPr/>
        </p:nvPicPr>
        <p:blipFill>
          <a:blip r:embed="rId3"/>
          <a:stretch>
            <a:fillRect/>
          </a:stretch>
        </p:blipFill>
        <p:spPr>
          <a:xfrm>
            <a:off x="282290" y="1359073"/>
            <a:ext cx="8436376" cy="3111903"/>
          </a:xfrm>
          <a:prstGeom prst="rect">
            <a:avLst/>
          </a:prstGeom>
        </p:spPr>
      </p:pic>
      <p:sp>
        <p:nvSpPr>
          <p:cNvPr id="8" name="TextBox 7">
            <a:extLst>
              <a:ext uri="{FF2B5EF4-FFF2-40B4-BE49-F238E27FC236}">
                <a16:creationId xmlns:a16="http://schemas.microsoft.com/office/drawing/2014/main" id="{25205B3B-1B62-F888-7979-E4E8522151AA}"/>
              </a:ext>
            </a:extLst>
          </p:cNvPr>
          <p:cNvSpPr txBox="1"/>
          <p:nvPr/>
        </p:nvSpPr>
        <p:spPr>
          <a:xfrm>
            <a:off x="282290" y="2305973"/>
            <a:ext cx="4733653" cy="2092881"/>
          </a:xfrm>
          <a:prstGeom prst="rect">
            <a:avLst/>
          </a:prstGeom>
          <a:noFill/>
        </p:spPr>
        <p:txBody>
          <a:bodyPr wrap="square">
            <a:spAutoFit/>
          </a:bodyPr>
          <a:lstStyle/>
          <a:p>
            <a:r>
              <a:rPr lang="en-US" sz="1000" b="1" dirty="0"/>
              <a:t>Founded in 1980 through the collaborative efforts of several professional engineering societies, the Washington Internships for Students of Engineering (WISE) program has become one of the premier Washington internship programs. WISE prepares future leaders of the engineering profession who are aware of, and who can contribute to, the increasingly important issues at the intersection of science, technology, and public policy in the United States.</a:t>
            </a:r>
          </a:p>
          <a:p>
            <a:endParaRPr lang="en-US" sz="1000" b="1" dirty="0"/>
          </a:p>
          <a:p>
            <a:r>
              <a:rPr lang="en-US" sz="1000" b="1" dirty="0"/>
              <a:t>Each summer, the WISE societies select outstanding 3rd or 4th year engineering/ computer science students, or students in engineering/ computer science graduate programs, from a nation-wide pool of applicants. The students spend nine (9) weeks living in Washington, D.C., during which they learn how government officials make decisions on complex technological issues, and how engineers can contribute to the legislative process and regulatory public policy decision-making.</a:t>
            </a:r>
          </a:p>
        </p:txBody>
      </p:sp>
    </p:spTree>
    <p:extLst>
      <p:ext uri="{BB962C8B-B14F-4D97-AF65-F5344CB8AC3E}">
        <p14:creationId xmlns:p14="http://schemas.microsoft.com/office/powerpoint/2010/main" val="26699737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CDD76D-F276-F38E-5A33-4F14570066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A11BE1-9FBE-C0D0-9B03-57F1C3795777}"/>
              </a:ext>
            </a:extLst>
          </p:cNvPr>
          <p:cNvSpPr>
            <a:spLocks noGrp="1"/>
          </p:cNvSpPr>
          <p:nvPr>
            <p:ph type="title"/>
          </p:nvPr>
        </p:nvSpPr>
        <p:spPr>
          <a:xfrm>
            <a:off x="525619" y="1174419"/>
            <a:ext cx="7886700" cy="415002"/>
          </a:xfrm>
        </p:spPr>
        <p:txBody>
          <a:bodyPr/>
          <a:lstStyle/>
          <a:p>
            <a:r>
              <a:rPr lang="en-US" dirty="0"/>
              <a:t>Congressional Visits Day (CVD)  – April 8-9, 2025</a:t>
            </a:r>
            <a:br>
              <a:rPr lang="en-US" dirty="0"/>
            </a:br>
            <a:r>
              <a:rPr lang="en-US" sz="2000" dirty="0">
                <a:highlight>
                  <a:srgbClr val="FFFF00"/>
                </a:highlight>
              </a:rPr>
              <a:t>Registration is closed (400 registrants, 42 States, 320 first time)</a:t>
            </a:r>
          </a:p>
        </p:txBody>
      </p:sp>
      <p:sp>
        <p:nvSpPr>
          <p:cNvPr id="4" name="Slide Number Placeholder 3">
            <a:extLst>
              <a:ext uri="{FF2B5EF4-FFF2-40B4-BE49-F238E27FC236}">
                <a16:creationId xmlns:a16="http://schemas.microsoft.com/office/drawing/2014/main" id="{78AE7083-11CB-C88B-D15A-178F3B3377B3}"/>
              </a:ext>
            </a:extLst>
          </p:cNvPr>
          <p:cNvSpPr>
            <a:spLocks noGrp="1"/>
          </p:cNvSpPr>
          <p:nvPr>
            <p:ph type="sldNum" sz="quarter" idx="14"/>
          </p:nvPr>
        </p:nvSpPr>
        <p:spPr/>
        <p:txBody>
          <a:bodyPr/>
          <a:lstStyle/>
          <a:p>
            <a:fld id="{3DD97BEB-BAEF-0344-9D5C-EC73E478698A}" type="slidenum">
              <a:rPr lang="en-US" smtClean="0"/>
              <a:pPr/>
              <a:t>11</a:t>
            </a:fld>
            <a:endParaRPr lang="en-US"/>
          </a:p>
        </p:txBody>
      </p:sp>
      <p:sp>
        <p:nvSpPr>
          <p:cNvPr id="3" name="TextBox 2">
            <a:extLst>
              <a:ext uri="{FF2B5EF4-FFF2-40B4-BE49-F238E27FC236}">
                <a16:creationId xmlns:a16="http://schemas.microsoft.com/office/drawing/2014/main" id="{FA774C80-052E-63B7-BEAA-B34AF8E96A22}"/>
              </a:ext>
            </a:extLst>
          </p:cNvPr>
          <p:cNvSpPr txBox="1"/>
          <p:nvPr/>
        </p:nvSpPr>
        <p:spPr>
          <a:xfrm>
            <a:off x="628650" y="1696342"/>
            <a:ext cx="6516733" cy="3139321"/>
          </a:xfrm>
          <a:prstGeom prst="rect">
            <a:avLst/>
          </a:prstGeom>
          <a:noFill/>
        </p:spPr>
        <p:txBody>
          <a:bodyPr wrap="square" rtlCol="0">
            <a:spAutoFit/>
          </a:bodyPr>
          <a:lstStyle/>
          <a:p>
            <a:r>
              <a:rPr lang="en-US" dirty="0"/>
              <a:t>IEEE-USA Congressional Visits Day (CVD) is an annual event that brings engineers, scientists, mathematicians, researchers, educators, and technology executives to Washington to raise visibility of and support for engineering and technology.</a:t>
            </a:r>
          </a:p>
          <a:p>
            <a:endParaRPr lang="en-US" dirty="0"/>
          </a:p>
          <a:p>
            <a:r>
              <a:rPr lang="en-US" dirty="0"/>
              <a:t>CVD is an opportunity to introduce yourself, your colleagues, your company, and your profession to our elected officials. It also a great opportunity to discuss legislation and issues that are uniquely important to IEEE members.</a:t>
            </a:r>
          </a:p>
          <a:p>
            <a:endParaRPr lang="en-US" dirty="0"/>
          </a:p>
          <a:p>
            <a:r>
              <a:rPr lang="en-US" dirty="0"/>
              <a:t>This premier event is open to all IEEE members in the United States.</a:t>
            </a:r>
          </a:p>
        </p:txBody>
      </p:sp>
      <p:pic>
        <p:nvPicPr>
          <p:cNvPr id="6" name="Picture 5">
            <a:extLst>
              <a:ext uri="{FF2B5EF4-FFF2-40B4-BE49-F238E27FC236}">
                <a16:creationId xmlns:a16="http://schemas.microsoft.com/office/drawing/2014/main" id="{FA315A37-631E-F262-65C4-79FB6AD00F1C}"/>
              </a:ext>
            </a:extLst>
          </p:cNvPr>
          <p:cNvPicPr>
            <a:picLocks noChangeAspect="1"/>
          </p:cNvPicPr>
          <p:nvPr/>
        </p:nvPicPr>
        <p:blipFill>
          <a:blip r:embed="rId2"/>
          <a:stretch>
            <a:fillRect/>
          </a:stretch>
        </p:blipFill>
        <p:spPr>
          <a:xfrm>
            <a:off x="7145383" y="1174419"/>
            <a:ext cx="1905000" cy="1905000"/>
          </a:xfrm>
          <a:prstGeom prst="rect">
            <a:avLst/>
          </a:prstGeom>
        </p:spPr>
      </p:pic>
      <p:pic>
        <p:nvPicPr>
          <p:cNvPr id="7" name="Picture 6">
            <a:extLst>
              <a:ext uri="{FF2B5EF4-FFF2-40B4-BE49-F238E27FC236}">
                <a16:creationId xmlns:a16="http://schemas.microsoft.com/office/drawing/2014/main" id="{92B8735E-C0C7-D085-9FFA-6EBCC14B61D4}"/>
              </a:ext>
            </a:extLst>
          </p:cNvPr>
          <p:cNvPicPr>
            <a:picLocks noChangeAspect="1"/>
          </p:cNvPicPr>
          <p:nvPr/>
        </p:nvPicPr>
        <p:blipFill>
          <a:blip r:embed="rId3"/>
          <a:stretch>
            <a:fillRect/>
          </a:stretch>
        </p:blipFill>
        <p:spPr>
          <a:xfrm>
            <a:off x="628650" y="307837"/>
            <a:ext cx="2450804" cy="524301"/>
          </a:xfrm>
          <a:prstGeom prst="rect">
            <a:avLst/>
          </a:prstGeom>
        </p:spPr>
      </p:pic>
    </p:spTree>
    <p:extLst>
      <p:ext uri="{BB962C8B-B14F-4D97-AF65-F5344CB8AC3E}">
        <p14:creationId xmlns:p14="http://schemas.microsoft.com/office/powerpoint/2010/main" val="32687466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5D5BA8-350C-622A-92D9-4E92B269FDC6}"/>
            </a:ext>
          </a:extLst>
        </p:cNvPr>
        <p:cNvGrpSpPr/>
        <p:nvPr/>
      </p:nvGrpSpPr>
      <p:grpSpPr>
        <a:xfrm>
          <a:off x="0" y="0"/>
          <a:ext cx="0" cy="0"/>
          <a:chOff x="0" y="0"/>
          <a:chExt cx="0" cy="0"/>
        </a:xfrm>
      </p:grpSpPr>
      <p:pic>
        <p:nvPicPr>
          <p:cNvPr id="20" name="Picture 19" descr="A tall tower in a park&#10;&#10;AI-generated content may be incorrect.">
            <a:extLst>
              <a:ext uri="{FF2B5EF4-FFF2-40B4-BE49-F238E27FC236}">
                <a16:creationId xmlns:a16="http://schemas.microsoft.com/office/drawing/2014/main" id="{86A5DB4D-9CD9-3695-0C9C-0589F91E49AC}"/>
              </a:ext>
            </a:extLst>
          </p:cNvPr>
          <p:cNvPicPr>
            <a:picLocks noChangeAspect="1"/>
          </p:cNvPicPr>
          <p:nvPr/>
        </p:nvPicPr>
        <p:blipFill>
          <a:blip r:embed="rId2"/>
          <a:stretch>
            <a:fillRect/>
          </a:stretch>
        </p:blipFill>
        <p:spPr>
          <a:xfrm>
            <a:off x="5849570" y="896853"/>
            <a:ext cx="1965049" cy="2619829"/>
          </a:xfrm>
          <a:prstGeom prst="rect">
            <a:avLst/>
          </a:prstGeom>
        </p:spPr>
      </p:pic>
      <p:sp>
        <p:nvSpPr>
          <p:cNvPr id="2" name="Title 1">
            <a:extLst>
              <a:ext uri="{FF2B5EF4-FFF2-40B4-BE49-F238E27FC236}">
                <a16:creationId xmlns:a16="http://schemas.microsoft.com/office/drawing/2014/main" id="{4BA45974-DE9D-CDA6-5250-264A2ED3BB15}"/>
              </a:ext>
            </a:extLst>
          </p:cNvPr>
          <p:cNvSpPr>
            <a:spLocks noGrp="1"/>
          </p:cNvSpPr>
          <p:nvPr>
            <p:ph type="title"/>
          </p:nvPr>
        </p:nvSpPr>
        <p:spPr>
          <a:xfrm>
            <a:off x="628650" y="902298"/>
            <a:ext cx="7886700" cy="415002"/>
          </a:xfrm>
        </p:spPr>
        <p:txBody>
          <a:bodyPr/>
          <a:lstStyle/>
          <a:p>
            <a:r>
              <a:rPr lang="en-US" sz="2000" dirty="0"/>
              <a:t>PHOTOS FROM PAST CVDs</a:t>
            </a:r>
          </a:p>
        </p:txBody>
      </p:sp>
      <p:sp>
        <p:nvSpPr>
          <p:cNvPr id="4" name="Slide Number Placeholder 3">
            <a:extLst>
              <a:ext uri="{FF2B5EF4-FFF2-40B4-BE49-F238E27FC236}">
                <a16:creationId xmlns:a16="http://schemas.microsoft.com/office/drawing/2014/main" id="{4D6C80D8-D6C7-DBD5-2448-36123097CF22}"/>
              </a:ext>
            </a:extLst>
          </p:cNvPr>
          <p:cNvSpPr>
            <a:spLocks noGrp="1"/>
          </p:cNvSpPr>
          <p:nvPr>
            <p:ph type="sldNum" sz="quarter" idx="14"/>
          </p:nvPr>
        </p:nvSpPr>
        <p:spPr/>
        <p:txBody>
          <a:bodyPr/>
          <a:lstStyle/>
          <a:p>
            <a:fld id="{3DD97BEB-BAEF-0344-9D5C-EC73E478698A}" type="slidenum">
              <a:rPr lang="en-US" smtClean="0"/>
              <a:pPr/>
              <a:t>12</a:t>
            </a:fld>
            <a:endParaRPr lang="en-US"/>
          </a:p>
        </p:txBody>
      </p:sp>
      <p:pic>
        <p:nvPicPr>
          <p:cNvPr id="6" name="Picture 5">
            <a:extLst>
              <a:ext uri="{FF2B5EF4-FFF2-40B4-BE49-F238E27FC236}">
                <a16:creationId xmlns:a16="http://schemas.microsoft.com/office/drawing/2014/main" id="{F9EE3700-2BD3-5242-8611-C1F5F6DFC813}"/>
              </a:ext>
            </a:extLst>
          </p:cNvPr>
          <p:cNvPicPr>
            <a:picLocks noChangeAspect="1"/>
          </p:cNvPicPr>
          <p:nvPr/>
        </p:nvPicPr>
        <p:blipFill>
          <a:blip r:embed="rId3"/>
          <a:stretch>
            <a:fillRect/>
          </a:stretch>
        </p:blipFill>
        <p:spPr>
          <a:xfrm>
            <a:off x="7120919" y="307837"/>
            <a:ext cx="1905000" cy="1905000"/>
          </a:xfrm>
          <a:prstGeom prst="rect">
            <a:avLst/>
          </a:prstGeom>
        </p:spPr>
      </p:pic>
      <p:pic>
        <p:nvPicPr>
          <p:cNvPr id="7" name="Picture 6">
            <a:extLst>
              <a:ext uri="{FF2B5EF4-FFF2-40B4-BE49-F238E27FC236}">
                <a16:creationId xmlns:a16="http://schemas.microsoft.com/office/drawing/2014/main" id="{784DE969-7698-D925-2954-EA354C762B93}"/>
              </a:ext>
            </a:extLst>
          </p:cNvPr>
          <p:cNvPicPr>
            <a:picLocks noChangeAspect="1"/>
          </p:cNvPicPr>
          <p:nvPr/>
        </p:nvPicPr>
        <p:blipFill>
          <a:blip r:embed="rId4"/>
          <a:stretch>
            <a:fillRect/>
          </a:stretch>
        </p:blipFill>
        <p:spPr>
          <a:xfrm>
            <a:off x="628650" y="307837"/>
            <a:ext cx="2450804" cy="524301"/>
          </a:xfrm>
          <a:prstGeom prst="rect">
            <a:avLst/>
          </a:prstGeom>
        </p:spPr>
      </p:pic>
      <p:pic>
        <p:nvPicPr>
          <p:cNvPr id="14" name="Picture 13" descr="A large group of people sitting at tables in a large room&#10;&#10;AI-generated content may be incorrect.">
            <a:extLst>
              <a:ext uri="{FF2B5EF4-FFF2-40B4-BE49-F238E27FC236}">
                <a16:creationId xmlns:a16="http://schemas.microsoft.com/office/drawing/2014/main" id="{1F9D40D7-F03E-C977-9204-4B7B0095CC12}"/>
              </a:ext>
            </a:extLst>
          </p:cNvPr>
          <p:cNvPicPr>
            <a:picLocks noChangeAspect="1"/>
          </p:cNvPicPr>
          <p:nvPr/>
        </p:nvPicPr>
        <p:blipFill>
          <a:blip r:embed="rId5"/>
          <a:stretch>
            <a:fillRect/>
          </a:stretch>
        </p:blipFill>
        <p:spPr>
          <a:xfrm>
            <a:off x="2497772" y="2778307"/>
            <a:ext cx="2846821" cy="2105158"/>
          </a:xfrm>
          <a:prstGeom prst="rect">
            <a:avLst/>
          </a:prstGeom>
        </p:spPr>
      </p:pic>
      <p:pic>
        <p:nvPicPr>
          <p:cNvPr id="8" name="Picture 7" descr="A group of people standing in a room&#10;&#10;AI-generated content may be incorrect.">
            <a:extLst>
              <a:ext uri="{FF2B5EF4-FFF2-40B4-BE49-F238E27FC236}">
                <a16:creationId xmlns:a16="http://schemas.microsoft.com/office/drawing/2014/main" id="{32988538-01F9-ACF0-E955-BB7DF31D86BA}"/>
              </a:ext>
            </a:extLst>
          </p:cNvPr>
          <p:cNvPicPr>
            <a:picLocks noChangeAspect="1"/>
          </p:cNvPicPr>
          <p:nvPr/>
        </p:nvPicPr>
        <p:blipFill>
          <a:blip r:embed="rId6"/>
          <a:stretch>
            <a:fillRect/>
          </a:stretch>
        </p:blipFill>
        <p:spPr>
          <a:xfrm>
            <a:off x="628650" y="1322745"/>
            <a:ext cx="2885259" cy="2163944"/>
          </a:xfrm>
          <a:prstGeom prst="rect">
            <a:avLst/>
          </a:prstGeom>
        </p:spPr>
      </p:pic>
      <p:pic>
        <p:nvPicPr>
          <p:cNvPr id="12" name="Picture 11" descr="A picture containing diagram&#10;&#10;AI-generated content may be incorrect.">
            <a:extLst>
              <a:ext uri="{FF2B5EF4-FFF2-40B4-BE49-F238E27FC236}">
                <a16:creationId xmlns:a16="http://schemas.microsoft.com/office/drawing/2014/main" id="{07C382AE-8C21-3062-B270-09019452A6B6}"/>
              </a:ext>
            </a:extLst>
          </p:cNvPr>
          <p:cNvPicPr>
            <a:picLocks noChangeAspect="1"/>
          </p:cNvPicPr>
          <p:nvPr/>
        </p:nvPicPr>
        <p:blipFill>
          <a:blip r:embed="rId7"/>
          <a:stretch>
            <a:fillRect/>
          </a:stretch>
        </p:blipFill>
        <p:spPr>
          <a:xfrm>
            <a:off x="3735567" y="569987"/>
            <a:ext cx="1933993" cy="2578657"/>
          </a:xfrm>
          <a:prstGeom prst="rect">
            <a:avLst/>
          </a:prstGeom>
        </p:spPr>
      </p:pic>
      <p:pic>
        <p:nvPicPr>
          <p:cNvPr id="16" name="Picture 15" descr="A group of people posing for a photo in front of a flag&#10;&#10;AI-generated content may be incorrect.">
            <a:extLst>
              <a:ext uri="{FF2B5EF4-FFF2-40B4-BE49-F238E27FC236}">
                <a16:creationId xmlns:a16="http://schemas.microsoft.com/office/drawing/2014/main" id="{62A9865A-FCF4-C770-2E12-010CAA663157}"/>
              </a:ext>
            </a:extLst>
          </p:cNvPr>
          <p:cNvPicPr>
            <a:picLocks noChangeAspect="1"/>
          </p:cNvPicPr>
          <p:nvPr/>
        </p:nvPicPr>
        <p:blipFill>
          <a:blip r:embed="rId8"/>
          <a:stretch>
            <a:fillRect/>
          </a:stretch>
        </p:blipFill>
        <p:spPr>
          <a:xfrm>
            <a:off x="1021488" y="3085708"/>
            <a:ext cx="1665128" cy="1670642"/>
          </a:xfrm>
          <a:prstGeom prst="rect">
            <a:avLst/>
          </a:prstGeom>
        </p:spPr>
      </p:pic>
      <p:pic>
        <p:nvPicPr>
          <p:cNvPr id="22" name="Picture 21" descr="A person wearing glasses&#10;&#10;AI-generated content may be incorrect.">
            <a:extLst>
              <a:ext uri="{FF2B5EF4-FFF2-40B4-BE49-F238E27FC236}">
                <a16:creationId xmlns:a16="http://schemas.microsoft.com/office/drawing/2014/main" id="{714DAC9A-310A-FFBA-FAFD-703E734BC927}"/>
              </a:ext>
            </a:extLst>
          </p:cNvPr>
          <p:cNvPicPr>
            <a:picLocks noChangeAspect="1"/>
          </p:cNvPicPr>
          <p:nvPr/>
        </p:nvPicPr>
        <p:blipFill>
          <a:blip r:embed="rId9"/>
          <a:stretch>
            <a:fillRect/>
          </a:stretch>
        </p:blipFill>
        <p:spPr>
          <a:xfrm>
            <a:off x="7280592" y="3054731"/>
            <a:ext cx="1101076" cy="1415037"/>
          </a:xfrm>
          <a:prstGeom prst="rect">
            <a:avLst/>
          </a:prstGeom>
        </p:spPr>
      </p:pic>
      <p:pic>
        <p:nvPicPr>
          <p:cNvPr id="10" name="Picture 9" descr="A person and person smiling&#10;&#10;AI-generated content may be incorrect.">
            <a:extLst>
              <a:ext uri="{FF2B5EF4-FFF2-40B4-BE49-F238E27FC236}">
                <a16:creationId xmlns:a16="http://schemas.microsoft.com/office/drawing/2014/main" id="{4A044BB2-B343-7206-61CD-0C37669D3AE3}"/>
              </a:ext>
            </a:extLst>
          </p:cNvPr>
          <p:cNvPicPr>
            <a:picLocks noChangeAspect="1"/>
          </p:cNvPicPr>
          <p:nvPr/>
        </p:nvPicPr>
        <p:blipFill>
          <a:blip r:embed="rId10"/>
          <a:stretch>
            <a:fillRect/>
          </a:stretch>
        </p:blipFill>
        <p:spPr>
          <a:xfrm>
            <a:off x="5256055" y="3107483"/>
            <a:ext cx="1844527" cy="1466030"/>
          </a:xfrm>
          <a:prstGeom prst="rect">
            <a:avLst/>
          </a:prstGeom>
        </p:spPr>
      </p:pic>
    </p:spTree>
    <p:extLst>
      <p:ext uri="{BB962C8B-B14F-4D97-AF65-F5344CB8AC3E}">
        <p14:creationId xmlns:p14="http://schemas.microsoft.com/office/powerpoint/2010/main" val="2671810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FCE07-26B9-1590-A632-236D18C60EDF}"/>
              </a:ext>
            </a:extLst>
          </p:cNvPr>
          <p:cNvSpPr>
            <a:spLocks noGrp="1"/>
          </p:cNvSpPr>
          <p:nvPr>
            <p:ph type="title"/>
          </p:nvPr>
        </p:nvSpPr>
        <p:spPr/>
        <p:txBody>
          <a:bodyPr/>
          <a:lstStyle/>
          <a:p>
            <a:r>
              <a:rPr lang="en-US" dirty="0"/>
              <a:t>From National to Local</a:t>
            </a:r>
          </a:p>
        </p:txBody>
      </p:sp>
      <p:sp>
        <p:nvSpPr>
          <p:cNvPr id="3" name="Text Placeholder 2">
            <a:extLst>
              <a:ext uri="{FF2B5EF4-FFF2-40B4-BE49-F238E27FC236}">
                <a16:creationId xmlns:a16="http://schemas.microsoft.com/office/drawing/2014/main" id="{99442E38-D13A-F203-B65D-DC687BBAC437}"/>
              </a:ext>
            </a:extLst>
          </p:cNvPr>
          <p:cNvSpPr>
            <a:spLocks noGrp="1"/>
          </p:cNvSpPr>
          <p:nvPr>
            <p:ph type="body" sz="quarter" idx="13"/>
          </p:nvPr>
        </p:nvSpPr>
        <p:spPr>
          <a:xfrm>
            <a:off x="628650" y="1369219"/>
            <a:ext cx="3718724" cy="2957513"/>
          </a:xfrm>
        </p:spPr>
        <p:txBody>
          <a:bodyPr>
            <a:normAutofit fontScale="92500" lnSpcReduction="10000"/>
          </a:bodyPr>
          <a:lstStyle/>
          <a:p>
            <a:r>
              <a:rPr lang="en-US" dirty="0"/>
              <a:t>IEEE Lone Star Section Legislative Visit Day</a:t>
            </a:r>
          </a:p>
          <a:p>
            <a:pPr lvl="1"/>
            <a:r>
              <a:rPr lang="en-US" dirty="0"/>
              <a:t>Pilot 5 May 2023 (online)</a:t>
            </a:r>
          </a:p>
          <a:p>
            <a:pPr lvl="1"/>
            <a:r>
              <a:rPr lang="en-US" dirty="0"/>
              <a:t>Second event 17 April 2024 (in person)</a:t>
            </a:r>
          </a:p>
          <a:p>
            <a:pPr lvl="1"/>
            <a:r>
              <a:rPr lang="en-US" dirty="0"/>
              <a:t>Met with State Legislators</a:t>
            </a:r>
          </a:p>
          <a:p>
            <a:pPr lvl="1"/>
            <a:r>
              <a:rPr lang="en-US" dirty="0"/>
              <a:t>Planning to make this an annual event</a:t>
            </a:r>
          </a:p>
          <a:p>
            <a:r>
              <a:rPr lang="en-US" dirty="0"/>
              <a:t>IEEE-USA Congressional Outreach Program (ICOP)</a:t>
            </a:r>
          </a:p>
          <a:p>
            <a:pPr lvl="1"/>
            <a:r>
              <a:rPr lang="en-US" dirty="0"/>
              <a:t>Pilot  “Meet Your Local Congressman”</a:t>
            </a:r>
          </a:p>
          <a:p>
            <a:pPr lvl="1"/>
            <a:r>
              <a:rPr lang="en-US" dirty="0"/>
              <a:t>Inaugural event in Idaho Falls on 10 May 2024</a:t>
            </a:r>
          </a:p>
          <a:p>
            <a:pPr lvl="1"/>
            <a:r>
              <a:rPr lang="en-US" dirty="0"/>
              <a:t>Led by IEEE-USA Early Career Representatives</a:t>
            </a:r>
          </a:p>
          <a:p>
            <a:pPr lvl="1"/>
            <a:r>
              <a:rPr lang="en-US" dirty="0"/>
              <a:t>Targeted for students and young professionals</a:t>
            </a:r>
          </a:p>
          <a:p>
            <a:pPr lvl="1"/>
            <a:r>
              <a:rPr lang="en-US" dirty="0"/>
              <a:t>Tailored  for the local districts</a:t>
            </a:r>
          </a:p>
          <a:p>
            <a:pPr lvl="1"/>
            <a:r>
              <a:rPr lang="en-US" dirty="0"/>
              <a:t>Rebranded as ICOP</a:t>
            </a:r>
          </a:p>
          <a:p>
            <a:pPr lvl="1"/>
            <a:r>
              <a:rPr lang="en-US" dirty="0"/>
              <a:t>Several events planned for 2025</a:t>
            </a:r>
          </a:p>
        </p:txBody>
      </p:sp>
      <p:sp>
        <p:nvSpPr>
          <p:cNvPr id="4" name="Slide Number Placeholder 3">
            <a:extLst>
              <a:ext uri="{FF2B5EF4-FFF2-40B4-BE49-F238E27FC236}">
                <a16:creationId xmlns:a16="http://schemas.microsoft.com/office/drawing/2014/main" id="{0809260E-3010-8039-F995-FBC9FC5CE137}"/>
              </a:ext>
            </a:extLst>
          </p:cNvPr>
          <p:cNvSpPr>
            <a:spLocks noGrp="1"/>
          </p:cNvSpPr>
          <p:nvPr>
            <p:ph type="sldNum" sz="quarter" idx="14"/>
          </p:nvPr>
        </p:nvSpPr>
        <p:spPr/>
        <p:txBody>
          <a:bodyPr/>
          <a:lstStyle/>
          <a:p>
            <a:fld id="{3DD97BEB-BAEF-0344-9D5C-EC73E478698A}" type="slidenum">
              <a:rPr lang="en-US" smtClean="0"/>
              <a:pPr/>
              <a:t>13</a:t>
            </a:fld>
            <a:endParaRPr lang="en-US" dirty="0"/>
          </a:p>
        </p:txBody>
      </p:sp>
      <p:sp>
        <p:nvSpPr>
          <p:cNvPr id="5" name="Text Placeholder 4">
            <a:extLst>
              <a:ext uri="{FF2B5EF4-FFF2-40B4-BE49-F238E27FC236}">
                <a16:creationId xmlns:a16="http://schemas.microsoft.com/office/drawing/2014/main" id="{CA7EEBFD-1FD8-191F-9936-659FEB651205}"/>
              </a:ext>
            </a:extLst>
          </p:cNvPr>
          <p:cNvSpPr>
            <a:spLocks noGrp="1"/>
          </p:cNvSpPr>
          <p:nvPr>
            <p:ph type="body" sz="quarter" idx="15"/>
          </p:nvPr>
        </p:nvSpPr>
        <p:spPr/>
        <p:txBody>
          <a:bodyPr>
            <a:normAutofit fontScale="85000" lnSpcReduction="20000"/>
          </a:bodyPr>
          <a:lstStyle/>
          <a:p>
            <a:r>
              <a:rPr lang="en-US" dirty="0"/>
              <a:t>Local Government Relations Events Inspired by the IEEE-USA Congressional Visits Day</a:t>
            </a:r>
          </a:p>
        </p:txBody>
      </p:sp>
      <p:pic>
        <p:nvPicPr>
          <p:cNvPr id="7" name="Picture 6">
            <a:extLst>
              <a:ext uri="{FF2B5EF4-FFF2-40B4-BE49-F238E27FC236}">
                <a16:creationId xmlns:a16="http://schemas.microsoft.com/office/drawing/2014/main" id="{D50DD186-5E66-63D3-2236-897545F874EF}"/>
              </a:ext>
            </a:extLst>
          </p:cNvPr>
          <p:cNvPicPr>
            <a:picLocks noChangeAspect="1"/>
          </p:cNvPicPr>
          <p:nvPr/>
        </p:nvPicPr>
        <p:blipFill>
          <a:blip r:embed="rId2"/>
          <a:stretch>
            <a:fillRect/>
          </a:stretch>
        </p:blipFill>
        <p:spPr>
          <a:xfrm>
            <a:off x="4347374" y="1482869"/>
            <a:ext cx="4527743" cy="2730212"/>
          </a:xfrm>
          <a:prstGeom prst="rect">
            <a:avLst/>
          </a:prstGeom>
        </p:spPr>
      </p:pic>
    </p:spTree>
    <p:extLst>
      <p:ext uri="{BB962C8B-B14F-4D97-AF65-F5344CB8AC3E}">
        <p14:creationId xmlns:p14="http://schemas.microsoft.com/office/powerpoint/2010/main" val="20478919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F4F2D-1F53-3189-2663-5530F0B2F127}"/>
              </a:ext>
            </a:extLst>
          </p:cNvPr>
          <p:cNvSpPr>
            <a:spLocks noGrp="1"/>
          </p:cNvSpPr>
          <p:nvPr>
            <p:ph type="title"/>
          </p:nvPr>
        </p:nvSpPr>
        <p:spPr/>
        <p:txBody>
          <a:bodyPr/>
          <a:lstStyle/>
          <a:p>
            <a:r>
              <a:rPr lang="en-US" dirty="0"/>
              <a:t>IEEE Lone Star Section Legislative Visit Day</a:t>
            </a:r>
          </a:p>
        </p:txBody>
      </p:sp>
      <p:sp>
        <p:nvSpPr>
          <p:cNvPr id="3" name="Text Placeholder 2">
            <a:extLst>
              <a:ext uri="{FF2B5EF4-FFF2-40B4-BE49-F238E27FC236}">
                <a16:creationId xmlns:a16="http://schemas.microsoft.com/office/drawing/2014/main" id="{3EE264AD-2735-D893-DB84-3DAEAF31A73F}"/>
              </a:ext>
            </a:extLst>
          </p:cNvPr>
          <p:cNvSpPr>
            <a:spLocks noGrp="1"/>
          </p:cNvSpPr>
          <p:nvPr>
            <p:ph type="body" sz="quarter" idx="13"/>
          </p:nvPr>
        </p:nvSpPr>
        <p:spPr>
          <a:xfrm>
            <a:off x="582930" y="1693678"/>
            <a:ext cx="7886700" cy="2957513"/>
          </a:xfrm>
        </p:spPr>
        <p:txBody>
          <a:bodyPr/>
          <a:lstStyle/>
          <a:p>
            <a:r>
              <a:rPr lang="en-US" sz="1400" dirty="0"/>
              <a:t>5 May 2023 – Online</a:t>
            </a:r>
          </a:p>
          <a:p>
            <a:r>
              <a:rPr lang="en-US" sz="1400" dirty="0"/>
              <a:t>Assisted by Russ Harrison (IEEE-USA)</a:t>
            </a:r>
          </a:p>
          <a:p>
            <a:r>
              <a:rPr lang="en-US" sz="1400" dirty="0"/>
              <a:t>7 Lone Star Section members</a:t>
            </a:r>
          </a:p>
          <a:p>
            <a:r>
              <a:rPr lang="en-US" sz="1400" dirty="0"/>
              <a:t>Meetings with Legislative Staff Members</a:t>
            </a:r>
          </a:p>
          <a:p>
            <a:pPr lvl="1"/>
            <a:r>
              <a:rPr lang="en-US" sz="1100" dirty="0"/>
              <a:t>Texas State Senator Donna Campbell (District 25)</a:t>
            </a:r>
          </a:p>
          <a:p>
            <a:pPr lvl="1"/>
            <a:r>
              <a:rPr lang="en-US" sz="1100" dirty="0"/>
              <a:t>Texas State Rep. Philip Cortez (District 117)</a:t>
            </a:r>
          </a:p>
          <a:p>
            <a:pPr lvl="1"/>
            <a:r>
              <a:rPr lang="en-US" sz="1100" dirty="0"/>
              <a:t>Texas State Rep. Mark Dorazio (District 122)</a:t>
            </a:r>
          </a:p>
          <a:p>
            <a:endParaRPr lang="en-US" sz="1400" dirty="0"/>
          </a:p>
          <a:p>
            <a:endParaRPr lang="en-US" dirty="0"/>
          </a:p>
        </p:txBody>
      </p:sp>
      <p:sp>
        <p:nvSpPr>
          <p:cNvPr id="4" name="Slide Number Placeholder 3">
            <a:extLst>
              <a:ext uri="{FF2B5EF4-FFF2-40B4-BE49-F238E27FC236}">
                <a16:creationId xmlns:a16="http://schemas.microsoft.com/office/drawing/2014/main" id="{7F3D29DF-42B1-0964-0330-159ACEE81C18}"/>
              </a:ext>
            </a:extLst>
          </p:cNvPr>
          <p:cNvSpPr>
            <a:spLocks noGrp="1"/>
          </p:cNvSpPr>
          <p:nvPr>
            <p:ph type="sldNum" sz="quarter" idx="14"/>
          </p:nvPr>
        </p:nvSpPr>
        <p:spPr/>
        <p:txBody>
          <a:bodyPr/>
          <a:lstStyle/>
          <a:p>
            <a:fld id="{3DD97BEB-BAEF-0344-9D5C-EC73E478698A}" type="slidenum">
              <a:rPr lang="en-US" smtClean="0"/>
              <a:pPr/>
              <a:t>14</a:t>
            </a:fld>
            <a:endParaRPr lang="en-US"/>
          </a:p>
        </p:txBody>
      </p:sp>
      <p:sp>
        <p:nvSpPr>
          <p:cNvPr id="5" name="Text Placeholder 4">
            <a:extLst>
              <a:ext uri="{FF2B5EF4-FFF2-40B4-BE49-F238E27FC236}">
                <a16:creationId xmlns:a16="http://schemas.microsoft.com/office/drawing/2014/main" id="{2DE3492A-1EF2-BCE0-DE4B-7F8E44C00169}"/>
              </a:ext>
            </a:extLst>
          </p:cNvPr>
          <p:cNvSpPr>
            <a:spLocks noGrp="1"/>
          </p:cNvSpPr>
          <p:nvPr>
            <p:ph type="body" sz="quarter" idx="15"/>
          </p:nvPr>
        </p:nvSpPr>
        <p:spPr/>
        <p:txBody>
          <a:bodyPr>
            <a:normAutofit fontScale="85000" lnSpcReduction="20000"/>
          </a:bodyPr>
          <a:lstStyle/>
          <a:p>
            <a:r>
              <a:rPr lang="en-US" dirty="0"/>
              <a:t>2023 On-Line Meeting with Texas State Legislators – Pilot event</a:t>
            </a:r>
          </a:p>
        </p:txBody>
      </p:sp>
      <p:pic>
        <p:nvPicPr>
          <p:cNvPr id="8" name="Picture 7" descr="Graphical user interface, application&#10;&#10;AI-generated content may be incorrect.">
            <a:extLst>
              <a:ext uri="{FF2B5EF4-FFF2-40B4-BE49-F238E27FC236}">
                <a16:creationId xmlns:a16="http://schemas.microsoft.com/office/drawing/2014/main" id="{2E80F24C-6CDD-ADF5-2CDA-49406D74F687}"/>
              </a:ext>
            </a:extLst>
          </p:cNvPr>
          <p:cNvPicPr>
            <a:picLocks noChangeAspect="1"/>
          </p:cNvPicPr>
          <p:nvPr/>
        </p:nvPicPr>
        <p:blipFill>
          <a:blip r:embed="rId2"/>
          <a:stretch>
            <a:fillRect/>
          </a:stretch>
        </p:blipFill>
        <p:spPr>
          <a:xfrm>
            <a:off x="4871945" y="1509792"/>
            <a:ext cx="3689125" cy="2286881"/>
          </a:xfrm>
          <a:prstGeom prst="rect">
            <a:avLst/>
          </a:prstGeom>
        </p:spPr>
      </p:pic>
    </p:spTree>
    <p:extLst>
      <p:ext uri="{BB962C8B-B14F-4D97-AF65-F5344CB8AC3E}">
        <p14:creationId xmlns:p14="http://schemas.microsoft.com/office/powerpoint/2010/main" val="23725902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C3289-C314-43A1-DD1A-4FD01296D6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4D6730-0493-17CE-E40A-E96912DE5CDB}"/>
              </a:ext>
            </a:extLst>
          </p:cNvPr>
          <p:cNvSpPr>
            <a:spLocks noGrp="1"/>
          </p:cNvSpPr>
          <p:nvPr>
            <p:ph type="title"/>
          </p:nvPr>
        </p:nvSpPr>
        <p:spPr/>
        <p:txBody>
          <a:bodyPr/>
          <a:lstStyle/>
          <a:p>
            <a:r>
              <a:rPr lang="en-US" dirty="0"/>
              <a:t>IEEE Lone Star Section Legislative Visit Day</a:t>
            </a:r>
          </a:p>
        </p:txBody>
      </p:sp>
      <p:sp>
        <p:nvSpPr>
          <p:cNvPr id="3" name="Text Placeholder 2">
            <a:extLst>
              <a:ext uri="{FF2B5EF4-FFF2-40B4-BE49-F238E27FC236}">
                <a16:creationId xmlns:a16="http://schemas.microsoft.com/office/drawing/2014/main" id="{C74C0C0D-F4FD-C861-952C-0A206FEC6BDE}"/>
              </a:ext>
            </a:extLst>
          </p:cNvPr>
          <p:cNvSpPr>
            <a:spLocks noGrp="1"/>
          </p:cNvSpPr>
          <p:nvPr>
            <p:ph type="body" sz="quarter" idx="13"/>
          </p:nvPr>
        </p:nvSpPr>
        <p:spPr>
          <a:xfrm>
            <a:off x="628650" y="1273578"/>
            <a:ext cx="7886700" cy="2957513"/>
          </a:xfrm>
        </p:spPr>
        <p:txBody>
          <a:bodyPr/>
          <a:lstStyle/>
          <a:p>
            <a:r>
              <a:rPr lang="en-US" sz="1400" dirty="0"/>
              <a:t>17 April 2024 – San Antonio Museum of Science and Technology</a:t>
            </a:r>
          </a:p>
          <a:p>
            <a:r>
              <a:rPr lang="en-US" sz="1400" dirty="0"/>
              <a:t>Assisted by Erik Heilman (IEEE-USA)</a:t>
            </a:r>
          </a:p>
          <a:p>
            <a:r>
              <a:rPr lang="en-US" sz="1400" dirty="0"/>
              <a:t>10 Lone Star Section members</a:t>
            </a:r>
          </a:p>
          <a:p>
            <a:r>
              <a:rPr lang="en-US" sz="1400" dirty="0"/>
              <a:t>Texas State Senator Jose Menendez (District 26)</a:t>
            </a:r>
          </a:p>
          <a:p>
            <a:r>
              <a:rPr lang="en-US" sz="1400" dirty="0"/>
              <a:t>Texas State Rep. Philip Cortez (District 117)</a:t>
            </a:r>
          </a:p>
          <a:p>
            <a:r>
              <a:rPr lang="en-US" sz="1400" dirty="0"/>
              <a:t>Texas State Rep. Mark Dorazio (District 122)</a:t>
            </a:r>
          </a:p>
          <a:p>
            <a:r>
              <a:rPr lang="en-US" sz="1400" dirty="0"/>
              <a:t>Staffer representing Senator Donna Campbell</a:t>
            </a:r>
          </a:p>
          <a:p>
            <a:endParaRPr lang="en-US" dirty="0"/>
          </a:p>
        </p:txBody>
      </p:sp>
      <p:sp>
        <p:nvSpPr>
          <p:cNvPr id="4" name="Slide Number Placeholder 3">
            <a:extLst>
              <a:ext uri="{FF2B5EF4-FFF2-40B4-BE49-F238E27FC236}">
                <a16:creationId xmlns:a16="http://schemas.microsoft.com/office/drawing/2014/main" id="{72D89464-BD73-A323-7634-F05B1EA2E144}"/>
              </a:ext>
            </a:extLst>
          </p:cNvPr>
          <p:cNvSpPr>
            <a:spLocks noGrp="1"/>
          </p:cNvSpPr>
          <p:nvPr>
            <p:ph type="sldNum" sz="quarter" idx="14"/>
          </p:nvPr>
        </p:nvSpPr>
        <p:spPr/>
        <p:txBody>
          <a:bodyPr/>
          <a:lstStyle/>
          <a:p>
            <a:fld id="{3DD97BEB-BAEF-0344-9D5C-EC73E478698A}" type="slidenum">
              <a:rPr lang="en-US" smtClean="0"/>
              <a:pPr/>
              <a:t>15</a:t>
            </a:fld>
            <a:endParaRPr lang="en-US"/>
          </a:p>
        </p:txBody>
      </p:sp>
      <p:sp>
        <p:nvSpPr>
          <p:cNvPr id="5" name="Text Placeholder 4">
            <a:extLst>
              <a:ext uri="{FF2B5EF4-FFF2-40B4-BE49-F238E27FC236}">
                <a16:creationId xmlns:a16="http://schemas.microsoft.com/office/drawing/2014/main" id="{AC027047-F3DE-83DA-5DDB-2804347D6437}"/>
              </a:ext>
            </a:extLst>
          </p:cNvPr>
          <p:cNvSpPr>
            <a:spLocks noGrp="1"/>
          </p:cNvSpPr>
          <p:nvPr>
            <p:ph type="body" sz="quarter" idx="15"/>
          </p:nvPr>
        </p:nvSpPr>
        <p:spPr/>
        <p:txBody>
          <a:bodyPr>
            <a:normAutofit fontScale="85000" lnSpcReduction="20000"/>
          </a:bodyPr>
          <a:lstStyle/>
          <a:p>
            <a:r>
              <a:rPr lang="en-US" dirty="0"/>
              <a:t>2024 In-Person Meeting with Texas State Legislators</a:t>
            </a:r>
          </a:p>
        </p:txBody>
      </p:sp>
      <p:pic>
        <p:nvPicPr>
          <p:cNvPr id="6" name="Picture 5">
            <a:extLst>
              <a:ext uri="{FF2B5EF4-FFF2-40B4-BE49-F238E27FC236}">
                <a16:creationId xmlns:a16="http://schemas.microsoft.com/office/drawing/2014/main" id="{EF9E52E7-1CC2-E40B-C575-77BECB872E6B}"/>
              </a:ext>
            </a:extLst>
          </p:cNvPr>
          <p:cNvPicPr>
            <a:picLocks noChangeAspect="1"/>
          </p:cNvPicPr>
          <p:nvPr/>
        </p:nvPicPr>
        <p:blipFill>
          <a:blip r:embed="rId2"/>
          <a:stretch>
            <a:fillRect/>
          </a:stretch>
        </p:blipFill>
        <p:spPr>
          <a:xfrm>
            <a:off x="4461159" y="1646845"/>
            <a:ext cx="4054191" cy="2719052"/>
          </a:xfrm>
          <a:prstGeom prst="rect">
            <a:avLst/>
          </a:prstGeom>
        </p:spPr>
      </p:pic>
    </p:spTree>
    <p:extLst>
      <p:ext uri="{BB962C8B-B14F-4D97-AF65-F5344CB8AC3E}">
        <p14:creationId xmlns:p14="http://schemas.microsoft.com/office/powerpoint/2010/main" val="30688090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96001-2654-18BC-61D3-D676962D0CDD}"/>
              </a:ext>
            </a:extLst>
          </p:cNvPr>
          <p:cNvSpPr>
            <a:spLocks noGrp="1"/>
          </p:cNvSpPr>
          <p:nvPr>
            <p:ph type="title"/>
          </p:nvPr>
        </p:nvSpPr>
        <p:spPr/>
        <p:txBody>
          <a:bodyPr/>
          <a:lstStyle/>
          <a:p>
            <a:r>
              <a:rPr lang="en-US" dirty="0"/>
              <a:t>IEEE Lone Star Section Legislative Visit Day</a:t>
            </a:r>
          </a:p>
        </p:txBody>
      </p:sp>
      <p:sp>
        <p:nvSpPr>
          <p:cNvPr id="4" name="Slide Number Placeholder 3">
            <a:extLst>
              <a:ext uri="{FF2B5EF4-FFF2-40B4-BE49-F238E27FC236}">
                <a16:creationId xmlns:a16="http://schemas.microsoft.com/office/drawing/2014/main" id="{84E6FCA2-6A02-A593-E0C3-B0947108E92B}"/>
              </a:ext>
            </a:extLst>
          </p:cNvPr>
          <p:cNvSpPr>
            <a:spLocks noGrp="1"/>
          </p:cNvSpPr>
          <p:nvPr>
            <p:ph type="sldNum" sz="quarter" idx="14"/>
          </p:nvPr>
        </p:nvSpPr>
        <p:spPr/>
        <p:txBody>
          <a:bodyPr/>
          <a:lstStyle/>
          <a:p>
            <a:fld id="{3DD97BEB-BAEF-0344-9D5C-EC73E478698A}" type="slidenum">
              <a:rPr lang="en-US" smtClean="0"/>
              <a:pPr/>
              <a:t>16</a:t>
            </a:fld>
            <a:endParaRPr lang="en-US"/>
          </a:p>
        </p:txBody>
      </p:sp>
      <p:sp>
        <p:nvSpPr>
          <p:cNvPr id="5" name="Text Placeholder 4">
            <a:extLst>
              <a:ext uri="{FF2B5EF4-FFF2-40B4-BE49-F238E27FC236}">
                <a16:creationId xmlns:a16="http://schemas.microsoft.com/office/drawing/2014/main" id="{FDBCF29A-1CE5-0E94-CB42-414ED884CDBB}"/>
              </a:ext>
            </a:extLst>
          </p:cNvPr>
          <p:cNvSpPr>
            <a:spLocks noGrp="1"/>
          </p:cNvSpPr>
          <p:nvPr>
            <p:ph type="body" sz="quarter" idx="15"/>
          </p:nvPr>
        </p:nvSpPr>
        <p:spPr/>
        <p:txBody>
          <a:bodyPr>
            <a:normAutofit fontScale="85000" lnSpcReduction="20000"/>
          </a:bodyPr>
          <a:lstStyle/>
          <a:p>
            <a:r>
              <a:rPr lang="en-US" dirty="0"/>
              <a:t>Additional photos from the 2024 event</a:t>
            </a:r>
          </a:p>
        </p:txBody>
      </p:sp>
      <p:pic>
        <p:nvPicPr>
          <p:cNvPr id="8" name="Picture 7">
            <a:extLst>
              <a:ext uri="{FF2B5EF4-FFF2-40B4-BE49-F238E27FC236}">
                <a16:creationId xmlns:a16="http://schemas.microsoft.com/office/drawing/2014/main" id="{01D761DB-C197-0084-50A1-51D116E9DE28}"/>
              </a:ext>
            </a:extLst>
          </p:cNvPr>
          <p:cNvPicPr>
            <a:picLocks noChangeAspect="1"/>
          </p:cNvPicPr>
          <p:nvPr/>
        </p:nvPicPr>
        <p:blipFill>
          <a:blip r:embed="rId2"/>
          <a:stretch>
            <a:fillRect/>
          </a:stretch>
        </p:blipFill>
        <p:spPr>
          <a:xfrm>
            <a:off x="6145313" y="2052894"/>
            <a:ext cx="2226935" cy="2270601"/>
          </a:xfrm>
          <a:prstGeom prst="rect">
            <a:avLst/>
          </a:prstGeom>
        </p:spPr>
      </p:pic>
      <p:pic>
        <p:nvPicPr>
          <p:cNvPr id="9" name="Picture 8">
            <a:extLst>
              <a:ext uri="{FF2B5EF4-FFF2-40B4-BE49-F238E27FC236}">
                <a16:creationId xmlns:a16="http://schemas.microsoft.com/office/drawing/2014/main" id="{00410047-E56C-0CBC-B929-5BF73A0BD690}"/>
              </a:ext>
            </a:extLst>
          </p:cNvPr>
          <p:cNvPicPr>
            <a:picLocks noChangeAspect="1"/>
          </p:cNvPicPr>
          <p:nvPr/>
        </p:nvPicPr>
        <p:blipFill>
          <a:blip r:embed="rId3"/>
          <a:stretch>
            <a:fillRect/>
          </a:stretch>
        </p:blipFill>
        <p:spPr>
          <a:xfrm>
            <a:off x="294584" y="1157054"/>
            <a:ext cx="2024149" cy="2267976"/>
          </a:xfrm>
          <a:prstGeom prst="rect">
            <a:avLst/>
          </a:prstGeom>
        </p:spPr>
      </p:pic>
      <p:pic>
        <p:nvPicPr>
          <p:cNvPr id="10" name="Picture 9">
            <a:extLst>
              <a:ext uri="{FF2B5EF4-FFF2-40B4-BE49-F238E27FC236}">
                <a16:creationId xmlns:a16="http://schemas.microsoft.com/office/drawing/2014/main" id="{B3FFDC20-B02A-22F1-26BA-D9CBACF37170}"/>
              </a:ext>
            </a:extLst>
          </p:cNvPr>
          <p:cNvPicPr>
            <a:picLocks noChangeAspect="1"/>
          </p:cNvPicPr>
          <p:nvPr/>
        </p:nvPicPr>
        <p:blipFill>
          <a:blip r:embed="rId4"/>
          <a:stretch>
            <a:fillRect/>
          </a:stretch>
        </p:blipFill>
        <p:spPr>
          <a:xfrm>
            <a:off x="3868517" y="2786889"/>
            <a:ext cx="2629496" cy="2105117"/>
          </a:xfrm>
          <a:prstGeom prst="rect">
            <a:avLst/>
          </a:prstGeom>
        </p:spPr>
      </p:pic>
      <p:pic>
        <p:nvPicPr>
          <p:cNvPr id="7" name="Picture 6">
            <a:extLst>
              <a:ext uri="{FF2B5EF4-FFF2-40B4-BE49-F238E27FC236}">
                <a16:creationId xmlns:a16="http://schemas.microsoft.com/office/drawing/2014/main" id="{AA32F15B-B5B1-8C2F-6EE5-10B70F01317F}"/>
              </a:ext>
            </a:extLst>
          </p:cNvPr>
          <p:cNvPicPr>
            <a:picLocks noChangeAspect="1"/>
          </p:cNvPicPr>
          <p:nvPr/>
        </p:nvPicPr>
        <p:blipFill>
          <a:blip r:embed="rId5"/>
          <a:stretch>
            <a:fillRect/>
          </a:stretch>
        </p:blipFill>
        <p:spPr>
          <a:xfrm>
            <a:off x="1135681" y="2621372"/>
            <a:ext cx="2300712" cy="2207876"/>
          </a:xfrm>
          <a:prstGeom prst="rect">
            <a:avLst/>
          </a:prstGeom>
        </p:spPr>
      </p:pic>
      <p:pic>
        <p:nvPicPr>
          <p:cNvPr id="11" name="Picture 10">
            <a:extLst>
              <a:ext uri="{FF2B5EF4-FFF2-40B4-BE49-F238E27FC236}">
                <a16:creationId xmlns:a16="http://schemas.microsoft.com/office/drawing/2014/main" id="{D5B828E7-C917-03AB-3555-25624651CD5C}"/>
              </a:ext>
            </a:extLst>
          </p:cNvPr>
          <p:cNvPicPr>
            <a:picLocks noChangeAspect="1"/>
          </p:cNvPicPr>
          <p:nvPr/>
        </p:nvPicPr>
        <p:blipFill>
          <a:blip r:embed="rId6"/>
          <a:stretch>
            <a:fillRect/>
          </a:stretch>
        </p:blipFill>
        <p:spPr>
          <a:xfrm>
            <a:off x="2789225" y="1097280"/>
            <a:ext cx="3849377" cy="2025107"/>
          </a:xfrm>
          <a:prstGeom prst="rect">
            <a:avLst/>
          </a:prstGeom>
        </p:spPr>
      </p:pic>
      <p:sp>
        <p:nvSpPr>
          <p:cNvPr id="12" name="TextBox 11">
            <a:extLst>
              <a:ext uri="{FF2B5EF4-FFF2-40B4-BE49-F238E27FC236}">
                <a16:creationId xmlns:a16="http://schemas.microsoft.com/office/drawing/2014/main" id="{BD04431F-FE34-703C-CEE3-CFFED77F478D}"/>
              </a:ext>
            </a:extLst>
          </p:cNvPr>
          <p:cNvSpPr txBox="1"/>
          <p:nvPr/>
        </p:nvSpPr>
        <p:spPr>
          <a:xfrm>
            <a:off x="294584" y="1153201"/>
            <a:ext cx="1390573" cy="276999"/>
          </a:xfrm>
          <a:prstGeom prst="rect">
            <a:avLst/>
          </a:prstGeom>
          <a:noFill/>
        </p:spPr>
        <p:txBody>
          <a:bodyPr wrap="none" rtlCol="0">
            <a:spAutoFit/>
          </a:bodyPr>
          <a:lstStyle/>
          <a:p>
            <a:r>
              <a:rPr lang="en-US" sz="1200" b="1" dirty="0"/>
              <a:t>Senator Menendez</a:t>
            </a:r>
          </a:p>
        </p:txBody>
      </p:sp>
      <p:sp>
        <p:nvSpPr>
          <p:cNvPr id="13" name="TextBox 12">
            <a:extLst>
              <a:ext uri="{FF2B5EF4-FFF2-40B4-BE49-F238E27FC236}">
                <a16:creationId xmlns:a16="http://schemas.microsoft.com/office/drawing/2014/main" id="{61879978-A21D-437E-C602-F7CC7C3415AB}"/>
              </a:ext>
            </a:extLst>
          </p:cNvPr>
          <p:cNvSpPr txBox="1"/>
          <p:nvPr/>
        </p:nvSpPr>
        <p:spPr>
          <a:xfrm>
            <a:off x="7458985" y="2072388"/>
            <a:ext cx="913263" cy="276999"/>
          </a:xfrm>
          <a:prstGeom prst="rect">
            <a:avLst/>
          </a:prstGeom>
          <a:noFill/>
        </p:spPr>
        <p:txBody>
          <a:bodyPr wrap="none" rtlCol="0">
            <a:spAutoFit/>
          </a:bodyPr>
          <a:lstStyle/>
          <a:p>
            <a:r>
              <a:rPr lang="en-US" sz="1200" b="1" dirty="0"/>
              <a:t>Rep. Cortez</a:t>
            </a:r>
          </a:p>
        </p:txBody>
      </p:sp>
      <p:sp>
        <p:nvSpPr>
          <p:cNvPr id="14" name="TextBox 13">
            <a:extLst>
              <a:ext uri="{FF2B5EF4-FFF2-40B4-BE49-F238E27FC236}">
                <a16:creationId xmlns:a16="http://schemas.microsoft.com/office/drawing/2014/main" id="{18265F19-6B13-F07C-70B2-140E97C03979}"/>
              </a:ext>
            </a:extLst>
          </p:cNvPr>
          <p:cNvSpPr txBox="1"/>
          <p:nvPr/>
        </p:nvSpPr>
        <p:spPr>
          <a:xfrm>
            <a:off x="1289482" y="2677293"/>
            <a:ext cx="996555" cy="276999"/>
          </a:xfrm>
          <a:prstGeom prst="rect">
            <a:avLst/>
          </a:prstGeom>
          <a:noFill/>
        </p:spPr>
        <p:txBody>
          <a:bodyPr wrap="none" rtlCol="0">
            <a:spAutoFit/>
          </a:bodyPr>
          <a:lstStyle/>
          <a:p>
            <a:r>
              <a:rPr lang="en-US" sz="1200" b="1" dirty="0"/>
              <a:t>Rep. Dorazio</a:t>
            </a:r>
          </a:p>
        </p:txBody>
      </p:sp>
      <p:sp>
        <p:nvSpPr>
          <p:cNvPr id="15" name="TextBox 14">
            <a:extLst>
              <a:ext uri="{FF2B5EF4-FFF2-40B4-BE49-F238E27FC236}">
                <a16:creationId xmlns:a16="http://schemas.microsoft.com/office/drawing/2014/main" id="{471BC21D-1F56-B002-7FF3-8554EFECE654}"/>
              </a:ext>
            </a:extLst>
          </p:cNvPr>
          <p:cNvSpPr txBox="1"/>
          <p:nvPr/>
        </p:nvSpPr>
        <p:spPr>
          <a:xfrm>
            <a:off x="5249998" y="3081425"/>
            <a:ext cx="1318310" cy="646331"/>
          </a:xfrm>
          <a:prstGeom prst="rect">
            <a:avLst/>
          </a:prstGeom>
          <a:noFill/>
        </p:spPr>
        <p:txBody>
          <a:bodyPr wrap="none" rtlCol="0">
            <a:spAutoFit/>
          </a:bodyPr>
          <a:lstStyle/>
          <a:p>
            <a:r>
              <a:rPr lang="en-US" sz="1200" b="1" dirty="0"/>
              <a:t>Mr. Morales</a:t>
            </a:r>
          </a:p>
          <a:p>
            <a:r>
              <a:rPr lang="en-US" sz="1200" b="1" dirty="0"/>
              <a:t>Senator Campbell</a:t>
            </a:r>
          </a:p>
          <a:p>
            <a:r>
              <a:rPr lang="en-US" sz="1200" b="1" dirty="0"/>
              <a:t>Staffer</a:t>
            </a:r>
          </a:p>
        </p:txBody>
      </p:sp>
    </p:spTree>
    <p:extLst>
      <p:ext uri="{BB962C8B-B14F-4D97-AF65-F5344CB8AC3E}">
        <p14:creationId xmlns:p14="http://schemas.microsoft.com/office/powerpoint/2010/main" val="20071631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C4112-7346-33FD-5B74-8EFA11F9F9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2666F3-6CE7-3D1F-E3A9-954E8842B24F}"/>
              </a:ext>
            </a:extLst>
          </p:cNvPr>
          <p:cNvSpPr>
            <a:spLocks noGrp="1"/>
          </p:cNvSpPr>
          <p:nvPr>
            <p:ph type="title"/>
          </p:nvPr>
        </p:nvSpPr>
        <p:spPr/>
        <p:txBody>
          <a:bodyPr/>
          <a:lstStyle/>
          <a:p>
            <a:r>
              <a:rPr lang="en-US" dirty="0"/>
              <a:t>IEEE Lone Star Section Legislative Visit Day</a:t>
            </a:r>
          </a:p>
        </p:txBody>
      </p:sp>
      <p:sp>
        <p:nvSpPr>
          <p:cNvPr id="3" name="Text Placeholder 2">
            <a:extLst>
              <a:ext uri="{FF2B5EF4-FFF2-40B4-BE49-F238E27FC236}">
                <a16:creationId xmlns:a16="http://schemas.microsoft.com/office/drawing/2014/main" id="{20B52701-CBDB-A7A2-655B-8F8DD7404A3D}"/>
              </a:ext>
            </a:extLst>
          </p:cNvPr>
          <p:cNvSpPr>
            <a:spLocks noGrp="1"/>
          </p:cNvSpPr>
          <p:nvPr>
            <p:ph type="body" sz="quarter" idx="13"/>
          </p:nvPr>
        </p:nvSpPr>
        <p:spPr>
          <a:xfrm>
            <a:off x="628650" y="1244650"/>
            <a:ext cx="7886700" cy="3481714"/>
          </a:xfrm>
        </p:spPr>
        <p:txBody>
          <a:bodyPr>
            <a:normAutofit fontScale="85000" lnSpcReduction="20000"/>
          </a:bodyPr>
          <a:lstStyle/>
          <a:p>
            <a:r>
              <a:rPr lang="en-US" sz="1900" dirty="0"/>
              <a:t>Venue is important</a:t>
            </a:r>
          </a:p>
          <a:p>
            <a:pPr lvl="1"/>
            <a:r>
              <a:rPr lang="en-US" sz="1500" dirty="0"/>
              <a:t>Location may facilitate participation (State Capitol or Local District Office)</a:t>
            </a:r>
          </a:p>
          <a:p>
            <a:pPr lvl="1"/>
            <a:r>
              <a:rPr lang="en-US" sz="1500" dirty="0"/>
              <a:t>When meeting with multiple legislators at a time, pick a public place that helps focus on the message (e.g. SAMSAT)</a:t>
            </a:r>
          </a:p>
          <a:p>
            <a:pPr lvl="1"/>
            <a:r>
              <a:rPr lang="en-US" sz="1500" dirty="0"/>
              <a:t>Online meetings are possible, but in-person meetings are better</a:t>
            </a:r>
          </a:p>
          <a:p>
            <a:r>
              <a:rPr lang="en-US" sz="1900" dirty="0"/>
              <a:t>Timing is critical</a:t>
            </a:r>
          </a:p>
          <a:p>
            <a:pPr lvl="1"/>
            <a:r>
              <a:rPr lang="en-US" sz="1500" dirty="0"/>
              <a:t>Scheduling is difficult during legislative session</a:t>
            </a:r>
          </a:p>
          <a:p>
            <a:pPr lvl="1"/>
            <a:r>
              <a:rPr lang="en-US" sz="1500" dirty="0"/>
              <a:t>Discussions should be relevant to current issues under consideration</a:t>
            </a:r>
          </a:p>
          <a:p>
            <a:r>
              <a:rPr lang="en-US" sz="1900" dirty="0"/>
              <a:t>Participation</a:t>
            </a:r>
          </a:p>
          <a:p>
            <a:pPr lvl="1"/>
            <a:r>
              <a:rPr lang="en-US" sz="1500" dirty="0"/>
              <a:t>Most likely to meet with staffers (especially during session)</a:t>
            </a:r>
          </a:p>
          <a:p>
            <a:pPr lvl="1"/>
            <a:r>
              <a:rPr lang="en-US" sz="1500" dirty="0"/>
              <a:t>Meetings must include IEEE members living in invited legislators’ districts</a:t>
            </a:r>
          </a:p>
          <a:p>
            <a:r>
              <a:rPr lang="en-US" sz="1900" dirty="0"/>
              <a:t>What are we asking them to do/support?</a:t>
            </a:r>
          </a:p>
          <a:p>
            <a:pPr lvl="1"/>
            <a:r>
              <a:rPr lang="en-US" sz="1500" dirty="0"/>
              <a:t>We are not lobbyists</a:t>
            </a:r>
          </a:p>
          <a:p>
            <a:pPr lvl="1"/>
            <a:r>
              <a:rPr lang="en-US" sz="1500" dirty="0"/>
              <a:t>IEEE-USA position papers help guide the discussion</a:t>
            </a:r>
          </a:p>
          <a:p>
            <a:pPr lvl="1"/>
            <a:r>
              <a:rPr lang="en-US" sz="1500" dirty="0"/>
              <a:t>Establish contacts for future discussion/advice on technology-related issues</a:t>
            </a:r>
          </a:p>
          <a:p>
            <a:r>
              <a:rPr lang="en-US" sz="1900" dirty="0"/>
              <a:t>Working on plans for 2025 event after legislative session</a:t>
            </a:r>
            <a:endParaRPr lang="en-US" sz="1600" dirty="0"/>
          </a:p>
          <a:p>
            <a:pPr lvl="1"/>
            <a:endParaRPr lang="en-US" sz="1400" dirty="0"/>
          </a:p>
          <a:p>
            <a:endParaRPr lang="en-US" sz="1400" b="1" dirty="0"/>
          </a:p>
          <a:p>
            <a:endParaRPr lang="en-US" dirty="0"/>
          </a:p>
        </p:txBody>
      </p:sp>
      <p:sp>
        <p:nvSpPr>
          <p:cNvPr id="4" name="Slide Number Placeholder 3">
            <a:extLst>
              <a:ext uri="{FF2B5EF4-FFF2-40B4-BE49-F238E27FC236}">
                <a16:creationId xmlns:a16="http://schemas.microsoft.com/office/drawing/2014/main" id="{BA8E4260-26D3-5923-928A-0DDB542E29AE}"/>
              </a:ext>
            </a:extLst>
          </p:cNvPr>
          <p:cNvSpPr>
            <a:spLocks noGrp="1"/>
          </p:cNvSpPr>
          <p:nvPr>
            <p:ph type="sldNum" sz="quarter" idx="14"/>
          </p:nvPr>
        </p:nvSpPr>
        <p:spPr/>
        <p:txBody>
          <a:bodyPr/>
          <a:lstStyle/>
          <a:p>
            <a:fld id="{3DD97BEB-BAEF-0344-9D5C-EC73E478698A}" type="slidenum">
              <a:rPr lang="en-US" smtClean="0"/>
              <a:pPr/>
              <a:t>17</a:t>
            </a:fld>
            <a:endParaRPr lang="en-US"/>
          </a:p>
        </p:txBody>
      </p:sp>
      <p:sp>
        <p:nvSpPr>
          <p:cNvPr id="5" name="Text Placeholder 4">
            <a:extLst>
              <a:ext uri="{FF2B5EF4-FFF2-40B4-BE49-F238E27FC236}">
                <a16:creationId xmlns:a16="http://schemas.microsoft.com/office/drawing/2014/main" id="{885F3DED-78D7-1A4B-7041-80C5B1C7E2A3}"/>
              </a:ext>
            </a:extLst>
          </p:cNvPr>
          <p:cNvSpPr>
            <a:spLocks noGrp="1"/>
          </p:cNvSpPr>
          <p:nvPr>
            <p:ph type="body" sz="quarter" idx="15"/>
          </p:nvPr>
        </p:nvSpPr>
        <p:spPr/>
        <p:txBody>
          <a:bodyPr>
            <a:normAutofit fontScale="85000" lnSpcReduction="20000"/>
          </a:bodyPr>
          <a:lstStyle/>
          <a:p>
            <a:r>
              <a:rPr lang="en-US" dirty="0"/>
              <a:t>Meeting with Texas State Legislators – Lessons Learned</a:t>
            </a:r>
          </a:p>
        </p:txBody>
      </p:sp>
    </p:spTree>
    <p:extLst>
      <p:ext uri="{BB962C8B-B14F-4D97-AF65-F5344CB8AC3E}">
        <p14:creationId xmlns:p14="http://schemas.microsoft.com/office/powerpoint/2010/main" val="25682270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3B201-EA50-0016-B6EA-4027758E9A7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3431247-98D6-DB82-48DB-A11FF3E410FA}"/>
              </a:ext>
            </a:extLst>
          </p:cNvPr>
          <p:cNvSpPr>
            <a:spLocks noGrp="1"/>
          </p:cNvSpPr>
          <p:nvPr>
            <p:ph type="sldNum" sz="quarter" idx="14"/>
          </p:nvPr>
        </p:nvSpPr>
        <p:spPr/>
        <p:txBody>
          <a:bodyPr/>
          <a:lstStyle/>
          <a:p>
            <a:fld id="{3DD97BEB-BAEF-0344-9D5C-EC73E478698A}" type="slidenum">
              <a:rPr lang="en-US" smtClean="0"/>
              <a:pPr/>
              <a:t>18</a:t>
            </a:fld>
            <a:endParaRPr lang="en-US"/>
          </a:p>
        </p:txBody>
      </p:sp>
      <p:sp>
        <p:nvSpPr>
          <p:cNvPr id="10" name="Text Placeholder 9">
            <a:extLst>
              <a:ext uri="{FF2B5EF4-FFF2-40B4-BE49-F238E27FC236}">
                <a16:creationId xmlns:a16="http://schemas.microsoft.com/office/drawing/2014/main" id="{455E08A4-D6C0-BEA5-D83C-AB5C95A54E7E}"/>
              </a:ext>
            </a:extLst>
          </p:cNvPr>
          <p:cNvSpPr>
            <a:spLocks noGrp="1"/>
          </p:cNvSpPr>
          <p:nvPr>
            <p:ph type="body" sz="quarter" idx="15"/>
          </p:nvPr>
        </p:nvSpPr>
        <p:spPr>
          <a:xfrm>
            <a:off x="628650" y="963464"/>
            <a:ext cx="7886700" cy="267632"/>
          </a:xfrm>
        </p:spPr>
        <p:txBody>
          <a:bodyPr>
            <a:normAutofit fontScale="85000" lnSpcReduction="20000"/>
          </a:bodyPr>
          <a:lstStyle/>
          <a:p>
            <a:r>
              <a:rPr lang="en-US" dirty="0"/>
              <a:t>IEEE-USA Congressional Outreach Program (ICOP) – Most recent event and next event</a:t>
            </a:r>
          </a:p>
        </p:txBody>
      </p:sp>
      <p:pic>
        <p:nvPicPr>
          <p:cNvPr id="7" name="Picture 6">
            <a:extLst>
              <a:ext uri="{FF2B5EF4-FFF2-40B4-BE49-F238E27FC236}">
                <a16:creationId xmlns:a16="http://schemas.microsoft.com/office/drawing/2014/main" id="{C3B9F7EF-DF02-57B7-2B3D-A2ED3DF7DBC5}"/>
              </a:ext>
            </a:extLst>
          </p:cNvPr>
          <p:cNvPicPr>
            <a:picLocks noChangeAspect="1"/>
          </p:cNvPicPr>
          <p:nvPr/>
        </p:nvPicPr>
        <p:blipFill>
          <a:blip r:embed="rId2"/>
          <a:stretch>
            <a:fillRect/>
          </a:stretch>
        </p:blipFill>
        <p:spPr>
          <a:xfrm>
            <a:off x="628650" y="311612"/>
            <a:ext cx="2447925" cy="523875"/>
          </a:xfrm>
          <a:prstGeom prst="rect">
            <a:avLst/>
          </a:prstGeom>
        </p:spPr>
      </p:pic>
      <p:pic>
        <p:nvPicPr>
          <p:cNvPr id="8" name="Picture 7">
            <a:extLst>
              <a:ext uri="{FF2B5EF4-FFF2-40B4-BE49-F238E27FC236}">
                <a16:creationId xmlns:a16="http://schemas.microsoft.com/office/drawing/2014/main" id="{FB7C2F67-CEFA-0C11-CDDA-2D55B2679CA4}"/>
              </a:ext>
            </a:extLst>
          </p:cNvPr>
          <p:cNvPicPr>
            <a:picLocks noChangeAspect="1"/>
          </p:cNvPicPr>
          <p:nvPr/>
        </p:nvPicPr>
        <p:blipFill>
          <a:blip r:embed="rId3"/>
          <a:stretch>
            <a:fillRect/>
          </a:stretch>
        </p:blipFill>
        <p:spPr>
          <a:xfrm>
            <a:off x="4572000" y="1697008"/>
            <a:ext cx="4191031" cy="2095515"/>
          </a:xfrm>
          <a:prstGeom prst="rect">
            <a:avLst/>
          </a:prstGeom>
        </p:spPr>
      </p:pic>
      <p:pic>
        <p:nvPicPr>
          <p:cNvPr id="11" name="Picture 10">
            <a:extLst>
              <a:ext uri="{FF2B5EF4-FFF2-40B4-BE49-F238E27FC236}">
                <a16:creationId xmlns:a16="http://schemas.microsoft.com/office/drawing/2014/main" id="{7D789BE1-1E42-E09C-EF51-0FA143CEBFF4}"/>
              </a:ext>
            </a:extLst>
          </p:cNvPr>
          <p:cNvPicPr>
            <a:picLocks noChangeAspect="1"/>
          </p:cNvPicPr>
          <p:nvPr/>
        </p:nvPicPr>
        <p:blipFill>
          <a:blip r:embed="rId4"/>
          <a:stretch>
            <a:fillRect/>
          </a:stretch>
        </p:blipFill>
        <p:spPr>
          <a:xfrm>
            <a:off x="161365" y="1697008"/>
            <a:ext cx="4210081" cy="2095515"/>
          </a:xfrm>
          <a:prstGeom prst="rect">
            <a:avLst/>
          </a:prstGeom>
        </p:spPr>
      </p:pic>
    </p:spTree>
    <p:extLst>
      <p:ext uri="{BB962C8B-B14F-4D97-AF65-F5344CB8AC3E}">
        <p14:creationId xmlns:p14="http://schemas.microsoft.com/office/powerpoint/2010/main" val="3012054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8E597-7E53-A8C6-8396-3EA8F96C10B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423E85-7B8B-BCCC-984D-835D3D944E63}"/>
              </a:ext>
            </a:extLst>
          </p:cNvPr>
          <p:cNvSpPr>
            <a:spLocks noGrp="1"/>
          </p:cNvSpPr>
          <p:nvPr>
            <p:ph type="sldNum" sz="quarter" idx="14"/>
          </p:nvPr>
        </p:nvSpPr>
        <p:spPr/>
        <p:txBody>
          <a:bodyPr/>
          <a:lstStyle/>
          <a:p>
            <a:fld id="{3DD97BEB-BAEF-0344-9D5C-EC73E478698A}" type="slidenum">
              <a:rPr lang="en-US" smtClean="0"/>
              <a:pPr/>
              <a:t>19</a:t>
            </a:fld>
            <a:endParaRPr lang="en-US"/>
          </a:p>
        </p:txBody>
      </p:sp>
      <p:sp>
        <p:nvSpPr>
          <p:cNvPr id="10" name="Text Placeholder 9">
            <a:extLst>
              <a:ext uri="{FF2B5EF4-FFF2-40B4-BE49-F238E27FC236}">
                <a16:creationId xmlns:a16="http://schemas.microsoft.com/office/drawing/2014/main" id="{EF2D5976-84F8-E202-6427-F89393D71345}"/>
              </a:ext>
            </a:extLst>
          </p:cNvPr>
          <p:cNvSpPr>
            <a:spLocks noGrp="1"/>
          </p:cNvSpPr>
          <p:nvPr>
            <p:ph type="body" sz="quarter" idx="15"/>
          </p:nvPr>
        </p:nvSpPr>
        <p:spPr>
          <a:xfrm>
            <a:off x="628650" y="963464"/>
            <a:ext cx="7886700" cy="267632"/>
          </a:xfrm>
        </p:spPr>
        <p:txBody>
          <a:bodyPr>
            <a:normAutofit fontScale="85000" lnSpcReduction="20000"/>
          </a:bodyPr>
          <a:lstStyle/>
          <a:p>
            <a:r>
              <a:rPr lang="en-US" dirty="0"/>
              <a:t>IEEE-USA Congressional Outreach Program (ICOP) – Events planned for 2025</a:t>
            </a:r>
          </a:p>
        </p:txBody>
      </p:sp>
      <p:pic>
        <p:nvPicPr>
          <p:cNvPr id="7" name="Picture 6">
            <a:extLst>
              <a:ext uri="{FF2B5EF4-FFF2-40B4-BE49-F238E27FC236}">
                <a16:creationId xmlns:a16="http://schemas.microsoft.com/office/drawing/2014/main" id="{8885A850-82C1-DC31-DB61-B642BCA1177F}"/>
              </a:ext>
            </a:extLst>
          </p:cNvPr>
          <p:cNvPicPr>
            <a:picLocks noChangeAspect="1"/>
          </p:cNvPicPr>
          <p:nvPr/>
        </p:nvPicPr>
        <p:blipFill>
          <a:blip r:embed="rId2"/>
          <a:stretch>
            <a:fillRect/>
          </a:stretch>
        </p:blipFill>
        <p:spPr>
          <a:xfrm>
            <a:off x="628650" y="311612"/>
            <a:ext cx="2447925" cy="523875"/>
          </a:xfrm>
          <a:prstGeom prst="rect">
            <a:avLst/>
          </a:prstGeom>
        </p:spPr>
      </p:pic>
      <p:pic>
        <p:nvPicPr>
          <p:cNvPr id="8" name="Picture 7">
            <a:extLst>
              <a:ext uri="{FF2B5EF4-FFF2-40B4-BE49-F238E27FC236}">
                <a16:creationId xmlns:a16="http://schemas.microsoft.com/office/drawing/2014/main" id="{0D081D76-8C38-674C-35D4-0E54F8AA992F}"/>
              </a:ext>
            </a:extLst>
          </p:cNvPr>
          <p:cNvPicPr>
            <a:picLocks noChangeAspect="1"/>
          </p:cNvPicPr>
          <p:nvPr/>
        </p:nvPicPr>
        <p:blipFill>
          <a:blip r:embed="rId3"/>
          <a:stretch>
            <a:fillRect/>
          </a:stretch>
        </p:blipFill>
        <p:spPr>
          <a:xfrm>
            <a:off x="1528354" y="1411324"/>
            <a:ext cx="5878286" cy="3299087"/>
          </a:xfrm>
          <a:prstGeom prst="rect">
            <a:avLst/>
          </a:prstGeom>
        </p:spPr>
      </p:pic>
    </p:spTree>
    <p:extLst>
      <p:ext uri="{BB962C8B-B14F-4D97-AF65-F5344CB8AC3E}">
        <p14:creationId xmlns:p14="http://schemas.microsoft.com/office/powerpoint/2010/main" val="38651440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FA096-9470-A1EA-3B7C-7545FC471731}"/>
              </a:ext>
            </a:extLst>
          </p:cNvPr>
          <p:cNvSpPr>
            <a:spLocks noGrp="1"/>
          </p:cNvSpPr>
          <p:nvPr>
            <p:ph type="title"/>
          </p:nvPr>
        </p:nvSpPr>
        <p:spPr/>
        <p:txBody>
          <a:bodyPr/>
          <a:lstStyle/>
          <a:p>
            <a:r>
              <a:rPr lang="en-US" dirty="0"/>
              <a:t>Why Government Relations?</a:t>
            </a:r>
          </a:p>
        </p:txBody>
      </p:sp>
      <p:sp>
        <p:nvSpPr>
          <p:cNvPr id="4" name="Slide Number Placeholder 3">
            <a:extLst>
              <a:ext uri="{FF2B5EF4-FFF2-40B4-BE49-F238E27FC236}">
                <a16:creationId xmlns:a16="http://schemas.microsoft.com/office/drawing/2014/main" id="{3FF26C2F-A520-0BCD-0627-19A42428DA80}"/>
              </a:ext>
            </a:extLst>
          </p:cNvPr>
          <p:cNvSpPr>
            <a:spLocks noGrp="1"/>
          </p:cNvSpPr>
          <p:nvPr>
            <p:ph type="sldNum" sz="quarter" idx="14"/>
          </p:nvPr>
        </p:nvSpPr>
        <p:spPr/>
        <p:txBody>
          <a:bodyPr/>
          <a:lstStyle/>
          <a:p>
            <a:fld id="{3DD97BEB-BAEF-0344-9D5C-EC73E478698A}" type="slidenum">
              <a:rPr lang="en-US" smtClean="0"/>
              <a:pPr/>
              <a:t>2</a:t>
            </a:fld>
            <a:endParaRPr lang="en-US"/>
          </a:p>
        </p:txBody>
      </p:sp>
      <p:sp>
        <p:nvSpPr>
          <p:cNvPr id="9" name="TextBox 8">
            <a:extLst>
              <a:ext uri="{FF2B5EF4-FFF2-40B4-BE49-F238E27FC236}">
                <a16:creationId xmlns:a16="http://schemas.microsoft.com/office/drawing/2014/main" id="{C927EC2A-9EDC-CD1C-57DE-328FC54BC643}"/>
              </a:ext>
            </a:extLst>
          </p:cNvPr>
          <p:cNvSpPr txBox="1"/>
          <p:nvPr/>
        </p:nvSpPr>
        <p:spPr>
          <a:xfrm>
            <a:off x="698863" y="1277456"/>
            <a:ext cx="7816487" cy="2554545"/>
          </a:xfrm>
          <a:prstGeom prst="rect">
            <a:avLst/>
          </a:prstGeom>
          <a:noFill/>
        </p:spPr>
        <p:txBody>
          <a:bodyPr wrap="square">
            <a:spAutoFit/>
          </a:bodyPr>
          <a:lstStyle/>
          <a:p>
            <a:r>
              <a:rPr lang="en-US" sz="2000" dirty="0"/>
              <a:t>“We engineers are part of a larger society. In a shrinking and ever more independent world, and with diminishing resources, the engineer has a critical role to play. Increasingly, technology, research, innovation and productivity are becoming public-policy issues in the United States and throughout the world. We have an unquestionable responsibility to participate in the debate.”</a:t>
            </a:r>
          </a:p>
          <a:p>
            <a:endParaRPr lang="en-US" sz="2000" dirty="0"/>
          </a:p>
          <a:p>
            <a:r>
              <a:rPr lang="en-US" sz="2000" dirty="0"/>
              <a:t>Leo Young, 1980 IEEE President (1926-2006)</a:t>
            </a:r>
          </a:p>
        </p:txBody>
      </p:sp>
    </p:spTree>
    <p:extLst>
      <p:ext uri="{BB962C8B-B14F-4D97-AF65-F5344CB8AC3E}">
        <p14:creationId xmlns:p14="http://schemas.microsoft.com/office/powerpoint/2010/main" val="9499861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14DEB-28E9-4565-B511-C651E2621168}"/>
              </a:ext>
            </a:extLst>
          </p:cNvPr>
          <p:cNvSpPr>
            <a:spLocks noGrp="1"/>
          </p:cNvSpPr>
          <p:nvPr>
            <p:ph type="title"/>
          </p:nvPr>
        </p:nvSpPr>
        <p:spPr/>
        <p:txBody>
          <a:bodyPr/>
          <a:lstStyle/>
          <a:p>
            <a:r>
              <a:rPr lang="en-US" dirty="0"/>
              <a:t>Questions/Discussion</a:t>
            </a:r>
          </a:p>
        </p:txBody>
      </p:sp>
      <p:sp>
        <p:nvSpPr>
          <p:cNvPr id="4" name="Slide Number Placeholder 3">
            <a:extLst>
              <a:ext uri="{FF2B5EF4-FFF2-40B4-BE49-F238E27FC236}">
                <a16:creationId xmlns:a16="http://schemas.microsoft.com/office/drawing/2014/main" id="{EBA66289-09C5-4DD8-82D2-72B5BCC6CC86}"/>
              </a:ext>
            </a:extLst>
          </p:cNvPr>
          <p:cNvSpPr>
            <a:spLocks noGrp="1"/>
          </p:cNvSpPr>
          <p:nvPr>
            <p:ph type="sldNum" sz="quarter" idx="10"/>
          </p:nvPr>
        </p:nvSpPr>
        <p:spPr/>
        <p:txBody>
          <a:bodyPr/>
          <a:lstStyle/>
          <a:p>
            <a:fld id="{3DD97BEB-BAEF-0344-9D5C-EC73E478698A}" type="slidenum">
              <a:rPr lang="en-US" smtClean="0"/>
              <a:pPr/>
              <a:t>20</a:t>
            </a:fld>
            <a:endParaRPr lang="en-US"/>
          </a:p>
        </p:txBody>
      </p:sp>
    </p:spTree>
    <p:extLst>
      <p:ext uri="{BB962C8B-B14F-4D97-AF65-F5344CB8AC3E}">
        <p14:creationId xmlns:p14="http://schemas.microsoft.com/office/powerpoint/2010/main" val="4917824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7FE72B9-0F60-C170-0482-773E98186BCA}"/>
              </a:ext>
            </a:extLst>
          </p:cNvPr>
          <p:cNvSpPr>
            <a:spLocks noGrp="1"/>
          </p:cNvSpPr>
          <p:nvPr>
            <p:ph type="body" sz="quarter" idx="13"/>
          </p:nvPr>
        </p:nvSpPr>
        <p:spPr/>
        <p:txBody>
          <a:bodyPr/>
          <a:lstStyle/>
          <a:p>
            <a:r>
              <a:rPr lang="en-US" dirty="0"/>
              <a:t>About IEEE-USA: IEEE organizational unit created in 1973 to support the career and public policy interests of IEEE's U.S. members.  IEEE-USA is primarily supported by an annual assessment paid by U.S. IEEE members. </a:t>
            </a:r>
          </a:p>
          <a:p>
            <a:r>
              <a:rPr lang="en-US" dirty="0"/>
              <a:t>Mission: recommend policies and implement programs specifically intended to serve and benefit the members, the profession and the public in the United States in appropriate professional areas of economic, ethical, legislative, social and technology policy concern.</a:t>
            </a:r>
          </a:p>
          <a:p>
            <a:r>
              <a:rPr lang="en-US" dirty="0"/>
              <a:t>Vision: serve the U.S. IEEE member by being the technical professional’s best resource for achieving lifelong career vitality and by providing an effective voice on policies that promote U.S. prosperity.</a:t>
            </a:r>
          </a:p>
          <a:p>
            <a:endParaRPr lang="en-US" dirty="0"/>
          </a:p>
        </p:txBody>
      </p:sp>
      <p:sp>
        <p:nvSpPr>
          <p:cNvPr id="4" name="Slide Number Placeholder 3">
            <a:extLst>
              <a:ext uri="{FF2B5EF4-FFF2-40B4-BE49-F238E27FC236}">
                <a16:creationId xmlns:a16="http://schemas.microsoft.com/office/drawing/2014/main" id="{72B94A43-821E-7147-8014-F1E1AD70B83F}"/>
              </a:ext>
            </a:extLst>
          </p:cNvPr>
          <p:cNvSpPr>
            <a:spLocks noGrp="1"/>
          </p:cNvSpPr>
          <p:nvPr>
            <p:ph type="sldNum" sz="quarter" idx="14"/>
          </p:nvPr>
        </p:nvSpPr>
        <p:spPr/>
        <p:txBody>
          <a:bodyPr/>
          <a:lstStyle/>
          <a:p>
            <a:fld id="{3DD97BEB-BAEF-0344-9D5C-EC73E478698A}" type="slidenum">
              <a:rPr lang="en-US" smtClean="0"/>
              <a:pPr/>
              <a:t>3</a:t>
            </a:fld>
            <a:endParaRPr lang="en-US"/>
          </a:p>
        </p:txBody>
      </p:sp>
      <p:sp>
        <p:nvSpPr>
          <p:cNvPr id="10" name="Text Placeholder 9">
            <a:extLst>
              <a:ext uri="{FF2B5EF4-FFF2-40B4-BE49-F238E27FC236}">
                <a16:creationId xmlns:a16="http://schemas.microsoft.com/office/drawing/2014/main" id="{4C1258C9-6370-452F-EB41-E25E3BB4B0D6}"/>
              </a:ext>
            </a:extLst>
          </p:cNvPr>
          <p:cNvSpPr>
            <a:spLocks noGrp="1"/>
          </p:cNvSpPr>
          <p:nvPr>
            <p:ph type="body" sz="quarter" idx="15"/>
          </p:nvPr>
        </p:nvSpPr>
        <p:spPr>
          <a:xfrm>
            <a:off x="628650" y="908091"/>
            <a:ext cx="7886700" cy="267632"/>
          </a:xfrm>
        </p:spPr>
        <p:txBody>
          <a:bodyPr>
            <a:normAutofit fontScale="85000" lnSpcReduction="20000"/>
          </a:bodyPr>
          <a:lstStyle/>
          <a:p>
            <a:r>
              <a:rPr lang="en-US" dirty="0"/>
              <a:t>Building Careers &amp; Shaping Public Policy</a:t>
            </a:r>
          </a:p>
        </p:txBody>
      </p:sp>
      <p:pic>
        <p:nvPicPr>
          <p:cNvPr id="7" name="Picture 6">
            <a:extLst>
              <a:ext uri="{FF2B5EF4-FFF2-40B4-BE49-F238E27FC236}">
                <a16:creationId xmlns:a16="http://schemas.microsoft.com/office/drawing/2014/main" id="{1D4E28EE-5862-B503-5EEE-F6CFB437DD34}"/>
              </a:ext>
            </a:extLst>
          </p:cNvPr>
          <p:cNvPicPr>
            <a:picLocks noChangeAspect="1"/>
          </p:cNvPicPr>
          <p:nvPr/>
        </p:nvPicPr>
        <p:blipFill>
          <a:blip r:embed="rId2"/>
          <a:stretch>
            <a:fillRect/>
          </a:stretch>
        </p:blipFill>
        <p:spPr>
          <a:xfrm>
            <a:off x="628650" y="311612"/>
            <a:ext cx="2447925" cy="523875"/>
          </a:xfrm>
          <a:prstGeom prst="rect">
            <a:avLst/>
          </a:prstGeom>
        </p:spPr>
      </p:pic>
    </p:spTree>
    <p:extLst>
      <p:ext uri="{BB962C8B-B14F-4D97-AF65-F5344CB8AC3E}">
        <p14:creationId xmlns:p14="http://schemas.microsoft.com/office/powerpoint/2010/main" val="1140528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57CAB1B-D9EF-36A4-3BF2-4664AF388FBF}"/>
              </a:ext>
            </a:extLst>
          </p:cNvPr>
          <p:cNvSpPr>
            <a:spLocks noGrp="1"/>
          </p:cNvSpPr>
          <p:nvPr>
            <p:ph type="sldNum" sz="quarter" idx="14"/>
          </p:nvPr>
        </p:nvSpPr>
        <p:spPr/>
        <p:txBody>
          <a:bodyPr/>
          <a:lstStyle/>
          <a:p>
            <a:fld id="{3DD97BEB-BAEF-0344-9D5C-EC73E478698A}" type="slidenum">
              <a:rPr lang="en-US" smtClean="0"/>
              <a:pPr/>
              <a:t>4</a:t>
            </a:fld>
            <a:endParaRPr lang="en-US"/>
          </a:p>
        </p:txBody>
      </p:sp>
      <p:pic>
        <p:nvPicPr>
          <p:cNvPr id="14" name="Picture 13">
            <a:extLst>
              <a:ext uri="{FF2B5EF4-FFF2-40B4-BE49-F238E27FC236}">
                <a16:creationId xmlns:a16="http://schemas.microsoft.com/office/drawing/2014/main" id="{9348E3EF-65E9-8716-B4DE-0046D1880A80}"/>
              </a:ext>
            </a:extLst>
          </p:cNvPr>
          <p:cNvPicPr>
            <a:picLocks noChangeAspect="1"/>
          </p:cNvPicPr>
          <p:nvPr/>
        </p:nvPicPr>
        <p:blipFill>
          <a:blip r:embed="rId2"/>
          <a:stretch>
            <a:fillRect/>
          </a:stretch>
        </p:blipFill>
        <p:spPr>
          <a:xfrm>
            <a:off x="592373" y="229075"/>
            <a:ext cx="2450804" cy="524301"/>
          </a:xfrm>
          <a:prstGeom prst="rect">
            <a:avLst/>
          </a:prstGeom>
        </p:spPr>
      </p:pic>
      <p:pic>
        <p:nvPicPr>
          <p:cNvPr id="18" name="Picture 17">
            <a:extLst>
              <a:ext uri="{FF2B5EF4-FFF2-40B4-BE49-F238E27FC236}">
                <a16:creationId xmlns:a16="http://schemas.microsoft.com/office/drawing/2014/main" id="{689D34FE-5CEB-A8DC-7302-48364E3C7490}"/>
              </a:ext>
            </a:extLst>
          </p:cNvPr>
          <p:cNvPicPr>
            <a:picLocks noChangeAspect="1"/>
          </p:cNvPicPr>
          <p:nvPr/>
        </p:nvPicPr>
        <p:blipFill>
          <a:blip r:embed="rId3"/>
          <a:stretch>
            <a:fillRect/>
          </a:stretch>
        </p:blipFill>
        <p:spPr>
          <a:xfrm>
            <a:off x="1823932" y="1097280"/>
            <a:ext cx="5646251" cy="3748218"/>
          </a:xfrm>
          <a:prstGeom prst="rect">
            <a:avLst/>
          </a:prstGeom>
        </p:spPr>
      </p:pic>
      <p:sp>
        <p:nvSpPr>
          <p:cNvPr id="25" name="Text Placeholder 24">
            <a:extLst>
              <a:ext uri="{FF2B5EF4-FFF2-40B4-BE49-F238E27FC236}">
                <a16:creationId xmlns:a16="http://schemas.microsoft.com/office/drawing/2014/main" id="{A4C8B5D1-B72E-2740-68A4-FFC743E81310}"/>
              </a:ext>
            </a:extLst>
          </p:cNvPr>
          <p:cNvSpPr>
            <a:spLocks noGrp="1"/>
          </p:cNvSpPr>
          <p:nvPr>
            <p:ph type="body" sz="quarter" idx="15"/>
          </p:nvPr>
        </p:nvSpPr>
        <p:spPr>
          <a:xfrm>
            <a:off x="592373" y="829648"/>
            <a:ext cx="7886700" cy="267632"/>
          </a:xfrm>
        </p:spPr>
        <p:txBody>
          <a:bodyPr>
            <a:normAutofit fontScale="85000" lnSpcReduction="20000"/>
          </a:bodyPr>
          <a:lstStyle/>
          <a:p>
            <a:r>
              <a:rPr lang="en-US" dirty="0"/>
              <a:t>Building Careers &amp; Shaping Public Policy</a:t>
            </a:r>
          </a:p>
          <a:p>
            <a:endParaRPr lang="en-US" dirty="0"/>
          </a:p>
          <a:p>
            <a:endParaRPr lang="en-US" dirty="0"/>
          </a:p>
        </p:txBody>
      </p:sp>
    </p:spTree>
    <p:extLst>
      <p:ext uri="{BB962C8B-B14F-4D97-AF65-F5344CB8AC3E}">
        <p14:creationId xmlns:p14="http://schemas.microsoft.com/office/powerpoint/2010/main" val="4049393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FAAA3-A5B2-D78D-AC17-E3000C5F4EA1}"/>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9DC64FF0-B149-865E-D70B-3A3D279BCECE}"/>
              </a:ext>
            </a:extLst>
          </p:cNvPr>
          <p:cNvSpPr>
            <a:spLocks noGrp="1"/>
          </p:cNvSpPr>
          <p:nvPr>
            <p:ph type="body" sz="quarter" idx="13"/>
          </p:nvPr>
        </p:nvSpPr>
        <p:spPr>
          <a:xfrm>
            <a:off x="628650" y="1696531"/>
            <a:ext cx="7886700" cy="2957513"/>
          </a:xfrm>
        </p:spPr>
        <p:txBody>
          <a:bodyPr>
            <a:normAutofit lnSpcReduction="10000"/>
          </a:bodyPr>
          <a:lstStyle/>
          <a:p>
            <a:r>
              <a:rPr lang="en-US" dirty="0"/>
              <a:t>Library of &lt;150 eBooks and audio books on career and professional development</a:t>
            </a:r>
          </a:p>
          <a:p>
            <a:r>
              <a:rPr lang="en-US" dirty="0"/>
              <a:t>Career and Professional Development webinars (earn PDH credits)</a:t>
            </a:r>
          </a:p>
          <a:p>
            <a:r>
              <a:rPr lang="en-US" dirty="0"/>
              <a:t>Salary &amp; Benefits Service</a:t>
            </a:r>
          </a:p>
          <a:p>
            <a:r>
              <a:rPr lang="en-US" dirty="0"/>
              <a:t>Resources for Consultants</a:t>
            </a:r>
          </a:p>
          <a:p>
            <a:r>
              <a:rPr lang="en-US" dirty="0"/>
              <a:t>IEEE-USA online newsletters</a:t>
            </a:r>
          </a:p>
          <a:p>
            <a:pPr lvl="1"/>
            <a:r>
              <a:rPr lang="en-US" dirty="0" err="1"/>
              <a:t>InSight</a:t>
            </a:r>
            <a:r>
              <a:rPr lang="en-US" dirty="0"/>
              <a:t> (monthly)</a:t>
            </a:r>
          </a:p>
          <a:p>
            <a:pPr lvl="1"/>
            <a:r>
              <a:rPr lang="en-US" dirty="0"/>
              <a:t>Conference Brief (quarterly)</a:t>
            </a:r>
          </a:p>
          <a:p>
            <a:pPr lvl="1"/>
            <a:r>
              <a:rPr lang="en-US" dirty="0"/>
              <a:t>Leadership Connection (monthly – YPs and Students only)</a:t>
            </a:r>
          </a:p>
          <a:p>
            <a:r>
              <a:rPr lang="en-US" dirty="0"/>
              <a:t>Special Events</a:t>
            </a:r>
          </a:p>
          <a:p>
            <a:r>
              <a:rPr lang="en-US" dirty="0"/>
              <a:t>Awards and Recognition</a:t>
            </a:r>
          </a:p>
        </p:txBody>
      </p:sp>
      <p:sp>
        <p:nvSpPr>
          <p:cNvPr id="4" name="Slide Number Placeholder 3">
            <a:extLst>
              <a:ext uri="{FF2B5EF4-FFF2-40B4-BE49-F238E27FC236}">
                <a16:creationId xmlns:a16="http://schemas.microsoft.com/office/drawing/2014/main" id="{F19C75FF-51FE-BFF1-6DAE-AD6BD66D2862}"/>
              </a:ext>
            </a:extLst>
          </p:cNvPr>
          <p:cNvSpPr>
            <a:spLocks noGrp="1"/>
          </p:cNvSpPr>
          <p:nvPr>
            <p:ph type="sldNum" sz="quarter" idx="14"/>
          </p:nvPr>
        </p:nvSpPr>
        <p:spPr/>
        <p:txBody>
          <a:bodyPr/>
          <a:lstStyle/>
          <a:p>
            <a:fld id="{3DD97BEB-BAEF-0344-9D5C-EC73E478698A}" type="slidenum">
              <a:rPr lang="en-US" smtClean="0"/>
              <a:pPr/>
              <a:t>5</a:t>
            </a:fld>
            <a:endParaRPr lang="en-US"/>
          </a:p>
        </p:txBody>
      </p:sp>
      <p:pic>
        <p:nvPicPr>
          <p:cNvPr id="7" name="Picture 6">
            <a:extLst>
              <a:ext uri="{FF2B5EF4-FFF2-40B4-BE49-F238E27FC236}">
                <a16:creationId xmlns:a16="http://schemas.microsoft.com/office/drawing/2014/main" id="{48A3240A-5A0A-9B1B-9BEB-7777923EF64F}"/>
              </a:ext>
            </a:extLst>
          </p:cNvPr>
          <p:cNvPicPr>
            <a:picLocks noChangeAspect="1"/>
          </p:cNvPicPr>
          <p:nvPr/>
        </p:nvPicPr>
        <p:blipFill>
          <a:blip r:embed="rId2"/>
          <a:stretch>
            <a:fillRect/>
          </a:stretch>
        </p:blipFill>
        <p:spPr>
          <a:xfrm>
            <a:off x="628650" y="311612"/>
            <a:ext cx="2447925" cy="523875"/>
          </a:xfrm>
          <a:prstGeom prst="rect">
            <a:avLst/>
          </a:prstGeom>
        </p:spPr>
      </p:pic>
      <p:pic>
        <p:nvPicPr>
          <p:cNvPr id="2" name="Picture 1">
            <a:extLst>
              <a:ext uri="{FF2B5EF4-FFF2-40B4-BE49-F238E27FC236}">
                <a16:creationId xmlns:a16="http://schemas.microsoft.com/office/drawing/2014/main" id="{812F3D46-96FA-953C-B546-55F023974F2C}"/>
              </a:ext>
            </a:extLst>
          </p:cNvPr>
          <p:cNvPicPr>
            <a:picLocks noChangeAspect="1"/>
          </p:cNvPicPr>
          <p:nvPr/>
        </p:nvPicPr>
        <p:blipFill>
          <a:blip r:embed="rId3"/>
          <a:stretch>
            <a:fillRect/>
          </a:stretch>
        </p:blipFill>
        <p:spPr>
          <a:xfrm>
            <a:off x="4133033" y="301003"/>
            <a:ext cx="4382317" cy="1031530"/>
          </a:xfrm>
          <a:prstGeom prst="rect">
            <a:avLst/>
          </a:prstGeom>
        </p:spPr>
      </p:pic>
      <p:pic>
        <p:nvPicPr>
          <p:cNvPr id="11" name="Picture 10">
            <a:extLst>
              <a:ext uri="{FF2B5EF4-FFF2-40B4-BE49-F238E27FC236}">
                <a16:creationId xmlns:a16="http://schemas.microsoft.com/office/drawing/2014/main" id="{FD7E9700-C6B6-FEFE-30E2-BB504EA1A63D}"/>
              </a:ext>
            </a:extLst>
          </p:cNvPr>
          <p:cNvPicPr>
            <a:picLocks noChangeAspect="1"/>
          </p:cNvPicPr>
          <p:nvPr/>
        </p:nvPicPr>
        <p:blipFill>
          <a:blip r:embed="rId4"/>
          <a:stretch>
            <a:fillRect/>
          </a:stretch>
        </p:blipFill>
        <p:spPr>
          <a:xfrm>
            <a:off x="5475514" y="3638537"/>
            <a:ext cx="2407920" cy="1203960"/>
          </a:xfrm>
          <a:prstGeom prst="rect">
            <a:avLst/>
          </a:prstGeom>
        </p:spPr>
      </p:pic>
      <p:pic>
        <p:nvPicPr>
          <p:cNvPr id="8" name="Picture 7">
            <a:extLst>
              <a:ext uri="{FF2B5EF4-FFF2-40B4-BE49-F238E27FC236}">
                <a16:creationId xmlns:a16="http://schemas.microsoft.com/office/drawing/2014/main" id="{4380BD11-4B72-EA22-0123-C126CE81ED6C}"/>
              </a:ext>
            </a:extLst>
          </p:cNvPr>
          <p:cNvPicPr>
            <a:picLocks noChangeAspect="1"/>
          </p:cNvPicPr>
          <p:nvPr/>
        </p:nvPicPr>
        <p:blipFill>
          <a:blip r:embed="rId5"/>
          <a:stretch>
            <a:fillRect/>
          </a:stretch>
        </p:blipFill>
        <p:spPr>
          <a:xfrm>
            <a:off x="4572000" y="2298510"/>
            <a:ext cx="2407920" cy="1203960"/>
          </a:xfrm>
          <a:prstGeom prst="rect">
            <a:avLst/>
          </a:prstGeom>
        </p:spPr>
      </p:pic>
      <p:pic>
        <p:nvPicPr>
          <p:cNvPr id="12" name="Picture 11">
            <a:extLst>
              <a:ext uri="{FF2B5EF4-FFF2-40B4-BE49-F238E27FC236}">
                <a16:creationId xmlns:a16="http://schemas.microsoft.com/office/drawing/2014/main" id="{00B5718C-E037-CD25-19E1-B0A57320ABA7}"/>
              </a:ext>
            </a:extLst>
          </p:cNvPr>
          <p:cNvPicPr>
            <a:picLocks noChangeAspect="1"/>
          </p:cNvPicPr>
          <p:nvPr/>
        </p:nvPicPr>
        <p:blipFill>
          <a:blip r:embed="rId6"/>
          <a:stretch>
            <a:fillRect/>
          </a:stretch>
        </p:blipFill>
        <p:spPr>
          <a:xfrm>
            <a:off x="7274269" y="1887025"/>
            <a:ext cx="1401210" cy="1751512"/>
          </a:xfrm>
          <a:prstGeom prst="rect">
            <a:avLst/>
          </a:prstGeom>
        </p:spPr>
      </p:pic>
    </p:spTree>
    <p:extLst>
      <p:ext uri="{BB962C8B-B14F-4D97-AF65-F5344CB8AC3E}">
        <p14:creationId xmlns:p14="http://schemas.microsoft.com/office/powerpoint/2010/main" val="13559921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B3E00-8FB2-EF53-C2CB-B4283386B24C}"/>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611C39E6-7374-B1E5-EC0C-23C6CD402F13}"/>
              </a:ext>
            </a:extLst>
          </p:cNvPr>
          <p:cNvSpPr>
            <a:spLocks noGrp="1"/>
          </p:cNvSpPr>
          <p:nvPr>
            <p:ph type="body" sz="quarter" idx="13"/>
          </p:nvPr>
        </p:nvSpPr>
        <p:spPr>
          <a:xfrm>
            <a:off x="525619" y="1448337"/>
            <a:ext cx="7886700" cy="2957513"/>
          </a:xfrm>
        </p:spPr>
        <p:txBody>
          <a:bodyPr>
            <a:normAutofit lnSpcReduction="10000"/>
          </a:bodyPr>
          <a:lstStyle/>
          <a:p>
            <a:r>
              <a:rPr lang="en-US" dirty="0"/>
              <a:t>Public Policy Committees</a:t>
            </a:r>
          </a:p>
          <a:p>
            <a:r>
              <a:rPr lang="en-US" dirty="0"/>
              <a:t>Government Fellowships</a:t>
            </a:r>
          </a:p>
          <a:p>
            <a:r>
              <a:rPr lang="en-US" dirty="0"/>
              <a:t>WISE Internships</a:t>
            </a:r>
          </a:p>
          <a:p>
            <a:r>
              <a:rPr lang="en-US" dirty="0"/>
              <a:t>Weekly online Smart</a:t>
            </a:r>
            <a:r>
              <a:rPr lang="en-US" b="1" dirty="0"/>
              <a:t>Brief</a:t>
            </a:r>
            <a:r>
              <a:rPr lang="en-US" dirty="0"/>
              <a:t> newsletter</a:t>
            </a:r>
          </a:p>
          <a:p>
            <a:r>
              <a:rPr lang="en-US" dirty="0"/>
              <a:t>Public Policy Events</a:t>
            </a:r>
          </a:p>
          <a:p>
            <a:pPr lvl="1"/>
            <a:r>
              <a:rPr lang="en-US" dirty="0"/>
              <a:t>Policy Webinars</a:t>
            </a:r>
          </a:p>
          <a:p>
            <a:pPr lvl="1"/>
            <a:r>
              <a:rPr lang="en-US" dirty="0"/>
              <a:t>Congressional Visits Day (CVD)</a:t>
            </a:r>
          </a:p>
          <a:p>
            <a:pPr lvl="1"/>
            <a:r>
              <a:rPr lang="en-US" dirty="0"/>
              <a:t>Congressional Outreach Program (ICOP)</a:t>
            </a:r>
          </a:p>
          <a:p>
            <a:r>
              <a:rPr lang="en-US" dirty="0"/>
              <a:t>Other Public Engagement</a:t>
            </a:r>
          </a:p>
          <a:p>
            <a:pPr lvl="1"/>
            <a:r>
              <a:rPr lang="en-US" dirty="0"/>
              <a:t>MOVE Community Outreach</a:t>
            </a:r>
          </a:p>
          <a:p>
            <a:pPr lvl="1"/>
            <a:r>
              <a:rPr lang="en-US" dirty="0"/>
              <a:t>K-12 STEM Education Programs</a:t>
            </a:r>
          </a:p>
          <a:p>
            <a:endParaRPr lang="en-US" dirty="0"/>
          </a:p>
        </p:txBody>
      </p:sp>
      <p:sp>
        <p:nvSpPr>
          <p:cNvPr id="4" name="Slide Number Placeholder 3">
            <a:extLst>
              <a:ext uri="{FF2B5EF4-FFF2-40B4-BE49-F238E27FC236}">
                <a16:creationId xmlns:a16="http://schemas.microsoft.com/office/drawing/2014/main" id="{615E1D00-6659-F715-02AD-6FA0BCF1A9C8}"/>
              </a:ext>
            </a:extLst>
          </p:cNvPr>
          <p:cNvSpPr>
            <a:spLocks noGrp="1"/>
          </p:cNvSpPr>
          <p:nvPr>
            <p:ph type="sldNum" sz="quarter" idx="14"/>
          </p:nvPr>
        </p:nvSpPr>
        <p:spPr/>
        <p:txBody>
          <a:bodyPr/>
          <a:lstStyle/>
          <a:p>
            <a:fld id="{3DD97BEB-BAEF-0344-9D5C-EC73E478698A}" type="slidenum">
              <a:rPr lang="en-US" smtClean="0"/>
              <a:pPr/>
              <a:t>6</a:t>
            </a:fld>
            <a:endParaRPr lang="en-US"/>
          </a:p>
        </p:txBody>
      </p:sp>
      <p:pic>
        <p:nvPicPr>
          <p:cNvPr id="7" name="Picture 6">
            <a:extLst>
              <a:ext uri="{FF2B5EF4-FFF2-40B4-BE49-F238E27FC236}">
                <a16:creationId xmlns:a16="http://schemas.microsoft.com/office/drawing/2014/main" id="{39CE3552-25E5-1813-BB11-B8DFA45728BC}"/>
              </a:ext>
            </a:extLst>
          </p:cNvPr>
          <p:cNvPicPr>
            <a:picLocks noChangeAspect="1"/>
          </p:cNvPicPr>
          <p:nvPr/>
        </p:nvPicPr>
        <p:blipFill>
          <a:blip r:embed="rId2"/>
          <a:stretch>
            <a:fillRect/>
          </a:stretch>
        </p:blipFill>
        <p:spPr>
          <a:xfrm>
            <a:off x="628650" y="311612"/>
            <a:ext cx="2447925" cy="523875"/>
          </a:xfrm>
          <a:prstGeom prst="rect">
            <a:avLst/>
          </a:prstGeom>
        </p:spPr>
      </p:pic>
      <p:pic>
        <p:nvPicPr>
          <p:cNvPr id="6" name="Picture 5">
            <a:extLst>
              <a:ext uri="{FF2B5EF4-FFF2-40B4-BE49-F238E27FC236}">
                <a16:creationId xmlns:a16="http://schemas.microsoft.com/office/drawing/2014/main" id="{61E39EFE-9DC7-2B9E-C191-04BE8A522C92}"/>
              </a:ext>
            </a:extLst>
          </p:cNvPr>
          <p:cNvPicPr>
            <a:picLocks noChangeAspect="1"/>
          </p:cNvPicPr>
          <p:nvPr/>
        </p:nvPicPr>
        <p:blipFill>
          <a:blip r:embed="rId3"/>
          <a:stretch>
            <a:fillRect/>
          </a:stretch>
        </p:blipFill>
        <p:spPr>
          <a:xfrm>
            <a:off x="4133033" y="311612"/>
            <a:ext cx="4382317" cy="1031530"/>
          </a:xfrm>
          <a:prstGeom prst="rect">
            <a:avLst/>
          </a:prstGeom>
        </p:spPr>
      </p:pic>
      <p:pic>
        <p:nvPicPr>
          <p:cNvPr id="5" name="Picture 4">
            <a:extLst>
              <a:ext uri="{FF2B5EF4-FFF2-40B4-BE49-F238E27FC236}">
                <a16:creationId xmlns:a16="http://schemas.microsoft.com/office/drawing/2014/main" id="{36450FAF-B9D7-10E9-4DB8-91314D866887}"/>
              </a:ext>
            </a:extLst>
          </p:cNvPr>
          <p:cNvPicPr>
            <a:picLocks noChangeAspect="1"/>
          </p:cNvPicPr>
          <p:nvPr/>
        </p:nvPicPr>
        <p:blipFill>
          <a:blip r:embed="rId4"/>
          <a:stretch>
            <a:fillRect/>
          </a:stretch>
        </p:blipFill>
        <p:spPr>
          <a:xfrm>
            <a:off x="5291952" y="2829488"/>
            <a:ext cx="3587116" cy="1339395"/>
          </a:xfrm>
          <a:prstGeom prst="rect">
            <a:avLst/>
          </a:prstGeom>
        </p:spPr>
      </p:pic>
      <p:pic>
        <p:nvPicPr>
          <p:cNvPr id="10" name="Picture 9">
            <a:extLst>
              <a:ext uri="{FF2B5EF4-FFF2-40B4-BE49-F238E27FC236}">
                <a16:creationId xmlns:a16="http://schemas.microsoft.com/office/drawing/2014/main" id="{4D455E2F-7581-321F-3A3B-1660C4DA0EA0}"/>
              </a:ext>
            </a:extLst>
          </p:cNvPr>
          <p:cNvPicPr>
            <a:picLocks noChangeAspect="1"/>
          </p:cNvPicPr>
          <p:nvPr/>
        </p:nvPicPr>
        <p:blipFill>
          <a:blip r:embed="rId5"/>
          <a:stretch>
            <a:fillRect/>
          </a:stretch>
        </p:blipFill>
        <p:spPr>
          <a:xfrm>
            <a:off x="6070732" y="1491122"/>
            <a:ext cx="2514951" cy="1295581"/>
          </a:xfrm>
          <a:prstGeom prst="rect">
            <a:avLst/>
          </a:prstGeom>
        </p:spPr>
      </p:pic>
      <p:pic>
        <p:nvPicPr>
          <p:cNvPr id="11" name="Picture 10">
            <a:extLst>
              <a:ext uri="{FF2B5EF4-FFF2-40B4-BE49-F238E27FC236}">
                <a16:creationId xmlns:a16="http://schemas.microsoft.com/office/drawing/2014/main" id="{F27E7739-9742-A70B-BFBD-549664BB4FA6}"/>
              </a:ext>
            </a:extLst>
          </p:cNvPr>
          <p:cNvPicPr>
            <a:picLocks noChangeAspect="1"/>
          </p:cNvPicPr>
          <p:nvPr/>
        </p:nvPicPr>
        <p:blipFill>
          <a:blip r:embed="rId6"/>
          <a:stretch>
            <a:fillRect/>
          </a:stretch>
        </p:blipFill>
        <p:spPr>
          <a:xfrm>
            <a:off x="4212516" y="1532191"/>
            <a:ext cx="1391467" cy="1391467"/>
          </a:xfrm>
          <a:prstGeom prst="rect">
            <a:avLst/>
          </a:prstGeom>
        </p:spPr>
      </p:pic>
      <p:pic>
        <p:nvPicPr>
          <p:cNvPr id="12" name="Picture 11">
            <a:extLst>
              <a:ext uri="{FF2B5EF4-FFF2-40B4-BE49-F238E27FC236}">
                <a16:creationId xmlns:a16="http://schemas.microsoft.com/office/drawing/2014/main" id="{C9043EBE-C3B6-FD5C-908A-BD4930BF377A}"/>
              </a:ext>
            </a:extLst>
          </p:cNvPr>
          <p:cNvPicPr>
            <a:picLocks noChangeAspect="1"/>
          </p:cNvPicPr>
          <p:nvPr/>
        </p:nvPicPr>
        <p:blipFill>
          <a:blip r:embed="rId7"/>
          <a:stretch>
            <a:fillRect/>
          </a:stretch>
        </p:blipFill>
        <p:spPr>
          <a:xfrm>
            <a:off x="3931919" y="4196389"/>
            <a:ext cx="2207720" cy="714881"/>
          </a:xfrm>
          <a:prstGeom prst="rect">
            <a:avLst/>
          </a:prstGeom>
        </p:spPr>
      </p:pic>
    </p:spTree>
    <p:extLst>
      <p:ext uri="{BB962C8B-B14F-4D97-AF65-F5344CB8AC3E}">
        <p14:creationId xmlns:p14="http://schemas.microsoft.com/office/powerpoint/2010/main" val="683821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EECD9-D343-6155-4F66-08F72E87025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733CB7-ED44-8416-2615-4057736B207E}"/>
              </a:ext>
            </a:extLst>
          </p:cNvPr>
          <p:cNvSpPr>
            <a:spLocks noGrp="1"/>
          </p:cNvSpPr>
          <p:nvPr>
            <p:ph type="sldNum" sz="quarter" idx="14"/>
          </p:nvPr>
        </p:nvSpPr>
        <p:spPr/>
        <p:txBody>
          <a:bodyPr/>
          <a:lstStyle/>
          <a:p>
            <a:fld id="{3DD97BEB-BAEF-0344-9D5C-EC73E478698A}" type="slidenum">
              <a:rPr lang="en-US" smtClean="0"/>
              <a:pPr/>
              <a:t>7</a:t>
            </a:fld>
            <a:endParaRPr lang="en-US"/>
          </a:p>
        </p:txBody>
      </p:sp>
      <p:sp>
        <p:nvSpPr>
          <p:cNvPr id="10" name="Text Placeholder 9">
            <a:extLst>
              <a:ext uri="{FF2B5EF4-FFF2-40B4-BE49-F238E27FC236}">
                <a16:creationId xmlns:a16="http://schemas.microsoft.com/office/drawing/2014/main" id="{92218E65-3505-4A9E-F958-912E70396BDA}"/>
              </a:ext>
            </a:extLst>
          </p:cNvPr>
          <p:cNvSpPr>
            <a:spLocks noGrp="1"/>
          </p:cNvSpPr>
          <p:nvPr>
            <p:ph type="body" sz="quarter" idx="15"/>
          </p:nvPr>
        </p:nvSpPr>
        <p:spPr>
          <a:xfrm>
            <a:off x="628650" y="904766"/>
            <a:ext cx="7886700" cy="267632"/>
          </a:xfrm>
        </p:spPr>
        <p:txBody>
          <a:bodyPr>
            <a:normAutofit fontScale="85000" lnSpcReduction="20000"/>
          </a:bodyPr>
          <a:lstStyle/>
          <a:p>
            <a:r>
              <a:rPr lang="en-US" dirty="0"/>
              <a:t>Public Policy Committees</a:t>
            </a:r>
          </a:p>
        </p:txBody>
      </p:sp>
      <p:pic>
        <p:nvPicPr>
          <p:cNvPr id="7" name="Picture 6">
            <a:extLst>
              <a:ext uri="{FF2B5EF4-FFF2-40B4-BE49-F238E27FC236}">
                <a16:creationId xmlns:a16="http://schemas.microsoft.com/office/drawing/2014/main" id="{0692C0A5-FA2D-152A-A564-41C7F54CE28B}"/>
              </a:ext>
            </a:extLst>
          </p:cNvPr>
          <p:cNvPicPr>
            <a:picLocks noChangeAspect="1"/>
          </p:cNvPicPr>
          <p:nvPr/>
        </p:nvPicPr>
        <p:blipFill>
          <a:blip r:embed="rId2"/>
          <a:stretch>
            <a:fillRect/>
          </a:stretch>
        </p:blipFill>
        <p:spPr>
          <a:xfrm>
            <a:off x="628650" y="311612"/>
            <a:ext cx="2447925" cy="523875"/>
          </a:xfrm>
          <a:prstGeom prst="rect">
            <a:avLst/>
          </a:prstGeom>
        </p:spPr>
      </p:pic>
      <p:pic>
        <p:nvPicPr>
          <p:cNvPr id="11" name="Picture 10">
            <a:extLst>
              <a:ext uri="{FF2B5EF4-FFF2-40B4-BE49-F238E27FC236}">
                <a16:creationId xmlns:a16="http://schemas.microsoft.com/office/drawing/2014/main" id="{5CCE1C4B-1543-30BC-B0BF-02D5BA23B455}"/>
              </a:ext>
            </a:extLst>
          </p:cNvPr>
          <p:cNvPicPr>
            <a:picLocks noChangeAspect="1"/>
          </p:cNvPicPr>
          <p:nvPr/>
        </p:nvPicPr>
        <p:blipFill>
          <a:blip r:embed="rId3"/>
          <a:stretch>
            <a:fillRect/>
          </a:stretch>
        </p:blipFill>
        <p:spPr>
          <a:xfrm>
            <a:off x="703635" y="1238329"/>
            <a:ext cx="6657285" cy="3488417"/>
          </a:xfrm>
          <a:prstGeom prst="rect">
            <a:avLst/>
          </a:prstGeom>
        </p:spPr>
      </p:pic>
    </p:spTree>
    <p:extLst>
      <p:ext uri="{BB962C8B-B14F-4D97-AF65-F5344CB8AC3E}">
        <p14:creationId xmlns:p14="http://schemas.microsoft.com/office/powerpoint/2010/main" val="3215858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3405E-F203-B800-CD84-08D45C905DFF}"/>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CEFB4835-2A86-5071-EA87-AE7ADA8AE683}"/>
              </a:ext>
            </a:extLst>
          </p:cNvPr>
          <p:cNvSpPr>
            <a:spLocks noGrp="1"/>
          </p:cNvSpPr>
          <p:nvPr>
            <p:ph type="body" sz="quarter" idx="13"/>
          </p:nvPr>
        </p:nvSpPr>
        <p:spPr/>
        <p:txBody>
          <a:bodyPr/>
          <a:lstStyle/>
          <a:p>
            <a:r>
              <a:rPr lang="en-US" dirty="0"/>
              <a:t>Promotion of Science and Technology</a:t>
            </a:r>
          </a:p>
          <a:p>
            <a:r>
              <a:rPr lang="en-US" dirty="0"/>
              <a:t>Federal R&amp;D Funding and Programming</a:t>
            </a:r>
          </a:p>
          <a:p>
            <a:r>
              <a:rPr lang="en-US" dirty="0"/>
              <a:t>CHIPS Act Funding and Programs</a:t>
            </a:r>
          </a:p>
          <a:p>
            <a:r>
              <a:rPr lang="en-US" dirty="0"/>
              <a:t>AI Regulations</a:t>
            </a:r>
          </a:p>
          <a:p>
            <a:r>
              <a:rPr lang="en-US" dirty="0"/>
              <a:t>Immigration</a:t>
            </a:r>
          </a:p>
          <a:p>
            <a:r>
              <a:rPr lang="en-US" dirty="0"/>
              <a:t>Energy</a:t>
            </a:r>
          </a:p>
          <a:p>
            <a:r>
              <a:rPr lang="en-US" dirty="0"/>
              <a:t>Space</a:t>
            </a:r>
          </a:p>
        </p:txBody>
      </p:sp>
      <p:sp>
        <p:nvSpPr>
          <p:cNvPr id="4" name="Slide Number Placeholder 3">
            <a:extLst>
              <a:ext uri="{FF2B5EF4-FFF2-40B4-BE49-F238E27FC236}">
                <a16:creationId xmlns:a16="http://schemas.microsoft.com/office/drawing/2014/main" id="{98975758-6353-FF3C-D01E-C18D405CD163}"/>
              </a:ext>
            </a:extLst>
          </p:cNvPr>
          <p:cNvSpPr>
            <a:spLocks noGrp="1"/>
          </p:cNvSpPr>
          <p:nvPr>
            <p:ph type="sldNum" sz="quarter" idx="14"/>
          </p:nvPr>
        </p:nvSpPr>
        <p:spPr/>
        <p:txBody>
          <a:bodyPr/>
          <a:lstStyle/>
          <a:p>
            <a:fld id="{3DD97BEB-BAEF-0344-9D5C-EC73E478698A}" type="slidenum">
              <a:rPr lang="en-US" smtClean="0"/>
              <a:pPr/>
              <a:t>8</a:t>
            </a:fld>
            <a:endParaRPr lang="en-US"/>
          </a:p>
        </p:txBody>
      </p:sp>
      <p:sp>
        <p:nvSpPr>
          <p:cNvPr id="10" name="Text Placeholder 9">
            <a:extLst>
              <a:ext uri="{FF2B5EF4-FFF2-40B4-BE49-F238E27FC236}">
                <a16:creationId xmlns:a16="http://schemas.microsoft.com/office/drawing/2014/main" id="{1836C32F-ABA0-BC50-A98C-F4E1836AD88F}"/>
              </a:ext>
            </a:extLst>
          </p:cNvPr>
          <p:cNvSpPr>
            <a:spLocks noGrp="1"/>
          </p:cNvSpPr>
          <p:nvPr>
            <p:ph type="body" sz="quarter" idx="15"/>
          </p:nvPr>
        </p:nvSpPr>
        <p:spPr>
          <a:xfrm>
            <a:off x="628650" y="963464"/>
            <a:ext cx="7886700" cy="267632"/>
          </a:xfrm>
        </p:spPr>
        <p:txBody>
          <a:bodyPr>
            <a:normAutofit fontScale="85000" lnSpcReduction="20000"/>
          </a:bodyPr>
          <a:lstStyle/>
          <a:p>
            <a:r>
              <a:rPr lang="en-US" dirty="0"/>
              <a:t>2025 Policy Priorities (https://ieeeusa.org/public-policy/priorities/)</a:t>
            </a:r>
          </a:p>
        </p:txBody>
      </p:sp>
      <p:pic>
        <p:nvPicPr>
          <p:cNvPr id="7" name="Picture 6">
            <a:extLst>
              <a:ext uri="{FF2B5EF4-FFF2-40B4-BE49-F238E27FC236}">
                <a16:creationId xmlns:a16="http://schemas.microsoft.com/office/drawing/2014/main" id="{06D596FB-7B7F-C69F-F286-B3F62D171042}"/>
              </a:ext>
            </a:extLst>
          </p:cNvPr>
          <p:cNvPicPr>
            <a:picLocks noChangeAspect="1"/>
          </p:cNvPicPr>
          <p:nvPr/>
        </p:nvPicPr>
        <p:blipFill>
          <a:blip r:embed="rId2"/>
          <a:stretch>
            <a:fillRect/>
          </a:stretch>
        </p:blipFill>
        <p:spPr>
          <a:xfrm>
            <a:off x="628650" y="311612"/>
            <a:ext cx="2447925" cy="523875"/>
          </a:xfrm>
          <a:prstGeom prst="rect">
            <a:avLst/>
          </a:prstGeom>
        </p:spPr>
      </p:pic>
    </p:spTree>
    <p:extLst>
      <p:ext uri="{BB962C8B-B14F-4D97-AF65-F5344CB8AC3E}">
        <p14:creationId xmlns:p14="http://schemas.microsoft.com/office/powerpoint/2010/main" val="24963504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A8F7F-3D01-DCDA-D2B2-7D5B00361DCD}"/>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0784D8A7-C50A-0B13-94B1-FC0783B826A8}"/>
              </a:ext>
            </a:extLst>
          </p:cNvPr>
          <p:cNvSpPr>
            <a:spLocks noGrp="1"/>
          </p:cNvSpPr>
          <p:nvPr>
            <p:ph type="body" sz="quarter" idx="13"/>
          </p:nvPr>
        </p:nvSpPr>
        <p:spPr>
          <a:xfrm>
            <a:off x="628650" y="1369219"/>
            <a:ext cx="7803424" cy="2957513"/>
          </a:xfrm>
        </p:spPr>
        <p:txBody>
          <a:bodyPr/>
          <a:lstStyle/>
          <a:p>
            <a:r>
              <a:rPr lang="en-US" dirty="0"/>
              <a:t>Created in 1973</a:t>
            </a:r>
          </a:p>
          <a:p>
            <a:r>
              <a:rPr lang="en-US" dirty="0"/>
              <a:t>Since inception, more than 100 IEEE U.S. members have worked on Capitol Hill as advisors to the U.S. Congress, serving on the personal staff of a Senator or Representative, or the professional staff of a congressional committee, of the fellow’s choosing.</a:t>
            </a:r>
          </a:p>
          <a:p>
            <a:r>
              <a:rPr lang="en-US" dirty="0"/>
              <a:t>Each year, eligible IEEE members are selected to serve a one-year fellowship by the IEEE-USA Government Fellows Committee.</a:t>
            </a:r>
          </a:p>
          <a:p>
            <a:r>
              <a:rPr lang="en-US" dirty="0"/>
              <a:t>Selections are based on applications and interviews.</a:t>
            </a:r>
          </a:p>
          <a:p>
            <a:r>
              <a:rPr lang="en-US" dirty="0"/>
              <a:t>Fellowships run from 1 September – 31 August each year.</a:t>
            </a:r>
          </a:p>
          <a:p>
            <a:r>
              <a:rPr lang="en-US" dirty="0"/>
              <a:t>Deadline for 2026-2027 Fellowship applications is Monday, 8 December 2025</a:t>
            </a:r>
          </a:p>
        </p:txBody>
      </p:sp>
      <p:sp>
        <p:nvSpPr>
          <p:cNvPr id="4" name="Slide Number Placeholder 3">
            <a:extLst>
              <a:ext uri="{FF2B5EF4-FFF2-40B4-BE49-F238E27FC236}">
                <a16:creationId xmlns:a16="http://schemas.microsoft.com/office/drawing/2014/main" id="{552B1A93-1681-CCF4-0B2A-A0A5A8F0BA61}"/>
              </a:ext>
            </a:extLst>
          </p:cNvPr>
          <p:cNvSpPr>
            <a:spLocks noGrp="1"/>
          </p:cNvSpPr>
          <p:nvPr>
            <p:ph type="sldNum" sz="quarter" idx="14"/>
          </p:nvPr>
        </p:nvSpPr>
        <p:spPr/>
        <p:txBody>
          <a:bodyPr/>
          <a:lstStyle/>
          <a:p>
            <a:fld id="{3DD97BEB-BAEF-0344-9D5C-EC73E478698A}" type="slidenum">
              <a:rPr lang="en-US" smtClean="0"/>
              <a:pPr/>
              <a:t>9</a:t>
            </a:fld>
            <a:endParaRPr lang="en-US"/>
          </a:p>
        </p:txBody>
      </p:sp>
      <p:sp>
        <p:nvSpPr>
          <p:cNvPr id="10" name="Text Placeholder 9">
            <a:extLst>
              <a:ext uri="{FF2B5EF4-FFF2-40B4-BE49-F238E27FC236}">
                <a16:creationId xmlns:a16="http://schemas.microsoft.com/office/drawing/2014/main" id="{F60EE77A-B779-6070-948A-A026F6FC56CB}"/>
              </a:ext>
            </a:extLst>
          </p:cNvPr>
          <p:cNvSpPr>
            <a:spLocks noGrp="1"/>
          </p:cNvSpPr>
          <p:nvPr>
            <p:ph type="body" sz="quarter" idx="15"/>
          </p:nvPr>
        </p:nvSpPr>
        <p:spPr>
          <a:xfrm>
            <a:off x="628650" y="963464"/>
            <a:ext cx="7886700" cy="267632"/>
          </a:xfrm>
        </p:spPr>
        <p:txBody>
          <a:bodyPr>
            <a:normAutofit fontScale="85000" lnSpcReduction="20000"/>
          </a:bodyPr>
          <a:lstStyle/>
          <a:p>
            <a:r>
              <a:rPr lang="en-US" dirty="0"/>
              <a:t>Congressional Fellowships</a:t>
            </a:r>
          </a:p>
        </p:txBody>
      </p:sp>
      <p:pic>
        <p:nvPicPr>
          <p:cNvPr id="7" name="Picture 6">
            <a:extLst>
              <a:ext uri="{FF2B5EF4-FFF2-40B4-BE49-F238E27FC236}">
                <a16:creationId xmlns:a16="http://schemas.microsoft.com/office/drawing/2014/main" id="{F5159DFE-4E96-7FC4-D61E-91441989B275}"/>
              </a:ext>
            </a:extLst>
          </p:cNvPr>
          <p:cNvPicPr>
            <a:picLocks noChangeAspect="1"/>
          </p:cNvPicPr>
          <p:nvPr/>
        </p:nvPicPr>
        <p:blipFill>
          <a:blip r:embed="rId2"/>
          <a:stretch>
            <a:fillRect/>
          </a:stretch>
        </p:blipFill>
        <p:spPr>
          <a:xfrm>
            <a:off x="628650" y="311612"/>
            <a:ext cx="2447925" cy="523875"/>
          </a:xfrm>
          <a:prstGeom prst="rect">
            <a:avLst/>
          </a:prstGeom>
        </p:spPr>
      </p:pic>
      <p:pic>
        <p:nvPicPr>
          <p:cNvPr id="3" name="Picture 2">
            <a:extLst>
              <a:ext uri="{FF2B5EF4-FFF2-40B4-BE49-F238E27FC236}">
                <a16:creationId xmlns:a16="http://schemas.microsoft.com/office/drawing/2014/main" id="{D479EF99-E7F7-54F8-FC26-41C27CF75201}"/>
              </a:ext>
            </a:extLst>
          </p:cNvPr>
          <p:cNvPicPr>
            <a:picLocks noChangeAspect="1"/>
          </p:cNvPicPr>
          <p:nvPr/>
        </p:nvPicPr>
        <p:blipFill>
          <a:blip r:embed="rId3"/>
          <a:stretch>
            <a:fillRect/>
          </a:stretch>
        </p:blipFill>
        <p:spPr>
          <a:xfrm>
            <a:off x="4572000" y="248591"/>
            <a:ext cx="2724530" cy="1286054"/>
          </a:xfrm>
          <a:prstGeom prst="rect">
            <a:avLst/>
          </a:prstGeom>
        </p:spPr>
      </p:pic>
    </p:spTree>
    <p:extLst>
      <p:ext uri="{BB962C8B-B14F-4D97-AF65-F5344CB8AC3E}">
        <p14:creationId xmlns:p14="http://schemas.microsoft.com/office/powerpoint/2010/main" val="1504923687"/>
      </p:ext>
    </p:extLst>
  </p:cSld>
  <p:clrMapOvr>
    <a:masterClrMapping/>
  </p:clrMapOvr>
</p:sld>
</file>

<file path=ppt/theme/theme1.xml><?xml version="1.0" encoding="utf-8"?>
<a:theme xmlns:a="http://schemas.openxmlformats.org/drawingml/2006/main" name="Theme 1">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EEE_Corporate_Presentation_Template_Widescreen_102821_3015_Blue" id="{72FB2E5F-E2A4-41B4-B94E-4139E8DC1B16}" vid="{D6930891-1E8F-492A-9340-E6137AA264B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IEEE_Corporate_Presentation_Template_Widescreen_102821_3015_Blue</Template>
  <TotalTime>749</TotalTime>
  <Words>1239</Words>
  <Application>Microsoft Office PowerPoint</Application>
  <PresentationFormat>On-screen Show (16:9)</PresentationFormat>
  <Paragraphs>143</Paragraphs>
  <Slides>20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Courier New</vt:lpstr>
      <vt:lpstr>LucidaGrande</vt:lpstr>
      <vt:lpstr>Wingdings</vt:lpstr>
      <vt:lpstr>Theme 1</vt:lpstr>
      <vt:lpstr>Government Relations: National to Local March 29, 2025</vt:lpstr>
      <vt:lpstr>Why Government Relations?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Congressional Visits Day (CVD)  – April 8-9, 2025 Registration is closed (400 registrants, 42 States, 320 first time)</vt:lpstr>
      <vt:lpstr>PHOTOS FROM PAST CVDs</vt:lpstr>
      <vt:lpstr>From National to Local</vt:lpstr>
      <vt:lpstr>IEEE Lone Star Section Legislative Visit Day</vt:lpstr>
      <vt:lpstr>IEEE Lone Star Section Legislative Visit Day</vt:lpstr>
      <vt:lpstr>IEEE Lone Star Section Legislative Visit Day</vt:lpstr>
      <vt:lpstr>IEEE Lone Star Section Legislative Visit Day</vt:lpstr>
      <vt:lpstr>PowerPoint Presentation</vt:lpstr>
      <vt:lpstr>PowerPoint Presentation</vt:lpstr>
      <vt:lpstr>Questions/Discussion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IEEE Region 5 Government Relations</dc:title>
  <dc:creator>Downing, Walt D.</dc:creator>
  <cp:lastModifiedBy>Downing, Walt D.</cp:lastModifiedBy>
  <cp:revision>14</cp:revision>
  <dcterms:created xsi:type="dcterms:W3CDTF">2022-01-26T14:50:16Z</dcterms:created>
  <dcterms:modified xsi:type="dcterms:W3CDTF">2025-03-23T15:25:22Z</dcterms:modified>
</cp:coreProperties>
</file>