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1"/>
  </p:notesMasterIdLst>
  <p:sldIdLst>
    <p:sldId id="256" r:id="rId2"/>
    <p:sldId id="260" r:id="rId3"/>
    <p:sldId id="2147471158" r:id="rId4"/>
    <p:sldId id="2147471160" r:id="rId5"/>
    <p:sldId id="2147471161" r:id="rId6"/>
    <p:sldId id="2147471162" r:id="rId7"/>
    <p:sldId id="2147471163" r:id="rId8"/>
    <p:sldId id="2147471164" r:id="rId9"/>
    <p:sldId id="2147471157" r:id="rId10"/>
  </p:sldIdLst>
  <p:sldSz cx="12192000" cy="6858000"/>
  <p:notesSz cx="6858000" cy="9144000"/>
  <p:embeddedFontLst>
    <p:embeddedFont>
      <p:font typeface="Arial Black" panose="020B0A04020102020204" pitchFamily="34" charset="0"/>
      <p:regular r:id="rId12"/>
      <p:bold r:id="rId13"/>
    </p:embeddedFont>
    <p:embeddedFont>
      <p:font typeface="Quattrocento Sans" panose="020B0502050000020003" pitchFamily="34" charset="0"/>
      <p:regular r:id="rId14"/>
      <p:bold r:id="rId15"/>
      <p:italic r:id="rId16"/>
      <p:boldItalic r:id="rId17"/>
    </p:embeddedFont>
    <p:embeddedFont>
      <p:font typeface="Verdana" panose="020B0604030504040204" pitchFamily="3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3" roundtripDataSignature="AMtx7mj4XfQ7AYpc1tkb3YxyYiL9IikGs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EEBBC1-53AA-403C-89C6-8EB99D4081C8}" v="4" dt="2025-03-26T19:03:02.298"/>
  </p1510:revLst>
</p1510:revInfo>
</file>

<file path=ppt/tableStyles.xml><?xml version="1.0" encoding="utf-8"?>
<a:tblStyleLst xmlns:a="http://schemas.openxmlformats.org/drawingml/2006/main" def="{85F14CB8-99D3-4949-B5A4-BE32E6B8DC07}">
  <a:tblStyle styleId="{85F14CB8-99D3-4949-B5A4-BE32E6B8DC07}"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AF0"/>
          </a:solidFill>
        </a:fill>
      </a:tcStyle>
    </a:wholeTbl>
    <a:band1H>
      <a:tcTxStyle/>
      <a:tcStyle>
        <a:tcBdr/>
        <a:fill>
          <a:solidFill>
            <a:srgbClr val="CAD2DF"/>
          </a:solidFill>
        </a:fill>
      </a:tcStyle>
    </a:band1H>
    <a:band2H>
      <a:tcTxStyle/>
      <a:tcStyle>
        <a:tcBdr/>
      </a:tcStyle>
    </a:band2H>
    <a:band1V>
      <a:tcTxStyle/>
      <a:tcStyle>
        <a:tcBdr/>
        <a:fill>
          <a:solidFill>
            <a:srgbClr val="CAD2DF"/>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21"/>
  </p:normalViewPr>
  <p:slideViewPr>
    <p:cSldViewPr snapToGrid="0">
      <p:cViewPr varScale="1">
        <p:scale>
          <a:sx n="60" d="100"/>
          <a:sy n="60" d="100"/>
        </p:scale>
        <p:origin x="884" y="52"/>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10.fntdata"/><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59"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3" Type="http://customschemas.google.com/relationships/presentationmetadata" Target="metadata"/><Relationship Id="rId58"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font" Target="fonts/font4.fntdata"/><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56"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e (US), Timothy T" userId="1b9b75c4-9cad-4933-b28a-af2e08924cc0" providerId="ADAL" clId="{50EEBBC1-53AA-403C-89C6-8EB99D4081C8}"/>
    <pc:docChg chg="undo custSel addSld delSld modSld sldOrd">
      <pc:chgData name="Lee (US), Timothy T" userId="1b9b75c4-9cad-4933-b28a-af2e08924cc0" providerId="ADAL" clId="{50EEBBC1-53AA-403C-89C6-8EB99D4081C8}" dt="2025-03-26T19:04:37.296" v="1683" actId="20577"/>
      <pc:docMkLst>
        <pc:docMk/>
      </pc:docMkLst>
      <pc:sldChg chg="modSp mod">
        <pc:chgData name="Lee (US), Timothy T" userId="1b9b75c4-9cad-4933-b28a-af2e08924cc0" providerId="ADAL" clId="{50EEBBC1-53AA-403C-89C6-8EB99D4081C8}" dt="2025-03-26T19:04:37.296" v="1683" actId="20577"/>
        <pc:sldMkLst>
          <pc:docMk/>
          <pc:sldMk cId="0" sldId="256"/>
        </pc:sldMkLst>
        <pc:spChg chg="mod">
          <ac:chgData name="Lee (US), Timothy T" userId="1b9b75c4-9cad-4933-b28a-af2e08924cc0" providerId="ADAL" clId="{50EEBBC1-53AA-403C-89C6-8EB99D4081C8}" dt="2025-03-26T19:04:37.296" v="1683" actId="20577"/>
          <ac:spMkLst>
            <pc:docMk/>
            <pc:sldMk cId="0" sldId="256"/>
            <ac:spMk id="110" creationId="{00000000-0000-0000-0000-000000000000}"/>
          </ac:spMkLst>
        </pc:spChg>
        <pc:spChg chg="mod">
          <ac:chgData name="Lee (US), Timothy T" userId="1b9b75c4-9cad-4933-b28a-af2e08924cc0" providerId="ADAL" clId="{50EEBBC1-53AA-403C-89C6-8EB99D4081C8}" dt="2025-03-26T18:26:15.006" v="44" actId="20577"/>
          <ac:spMkLst>
            <pc:docMk/>
            <pc:sldMk cId="0" sldId="256"/>
            <ac:spMk id="111" creationId="{00000000-0000-0000-0000-000000000000}"/>
          </ac:spMkLst>
        </pc:spChg>
      </pc:sldChg>
      <pc:sldChg chg="add">
        <pc:chgData name="Lee (US), Timothy T" userId="1b9b75c4-9cad-4933-b28a-af2e08924cc0" providerId="ADAL" clId="{50EEBBC1-53AA-403C-89C6-8EB99D4081C8}" dt="2025-03-26T18:26:55.692" v="46"/>
        <pc:sldMkLst>
          <pc:docMk/>
          <pc:sldMk cId="2839469089" sldId="260"/>
        </pc:sldMkLst>
      </pc:sldChg>
      <pc:sldChg chg="del">
        <pc:chgData name="Lee (US), Timothy T" userId="1b9b75c4-9cad-4933-b28a-af2e08924cc0" providerId="ADAL" clId="{50EEBBC1-53AA-403C-89C6-8EB99D4081C8}" dt="2025-03-26T18:28:33.330" v="103" actId="47"/>
        <pc:sldMkLst>
          <pc:docMk/>
          <pc:sldMk cId="117310233" sldId="314"/>
        </pc:sldMkLst>
      </pc:sldChg>
      <pc:sldChg chg="del">
        <pc:chgData name="Lee (US), Timothy T" userId="1b9b75c4-9cad-4933-b28a-af2e08924cc0" providerId="ADAL" clId="{50EEBBC1-53AA-403C-89C6-8EB99D4081C8}" dt="2025-03-26T18:28:33.330" v="103" actId="47"/>
        <pc:sldMkLst>
          <pc:docMk/>
          <pc:sldMk cId="1609374324" sldId="464"/>
        </pc:sldMkLst>
      </pc:sldChg>
      <pc:sldChg chg="del">
        <pc:chgData name="Lee (US), Timothy T" userId="1b9b75c4-9cad-4933-b28a-af2e08924cc0" providerId="ADAL" clId="{50EEBBC1-53AA-403C-89C6-8EB99D4081C8}" dt="2025-03-26T18:28:33.330" v="103" actId="47"/>
        <pc:sldMkLst>
          <pc:docMk/>
          <pc:sldMk cId="2831586599" sldId="2131"/>
        </pc:sldMkLst>
      </pc:sldChg>
      <pc:sldChg chg="modSp del mod">
        <pc:chgData name="Lee (US), Timothy T" userId="1b9b75c4-9cad-4933-b28a-af2e08924cc0" providerId="ADAL" clId="{50EEBBC1-53AA-403C-89C6-8EB99D4081C8}" dt="2025-03-26T18:37:47.532" v="907" actId="47"/>
        <pc:sldMkLst>
          <pc:docMk/>
          <pc:sldMk cId="2864751090" sldId="2132"/>
        </pc:sldMkLst>
        <pc:spChg chg="mod">
          <ac:chgData name="Lee (US), Timothy T" userId="1b9b75c4-9cad-4933-b28a-af2e08924cc0" providerId="ADAL" clId="{50EEBBC1-53AA-403C-89C6-8EB99D4081C8}" dt="2025-03-26T18:28:04.659" v="100" actId="20577"/>
          <ac:spMkLst>
            <pc:docMk/>
            <pc:sldMk cId="2864751090" sldId="2132"/>
            <ac:spMk id="2" creationId="{A794FD65-3110-4DD3-A702-F265ECF2B584}"/>
          </ac:spMkLst>
        </pc:spChg>
      </pc:sldChg>
      <pc:sldChg chg="del">
        <pc:chgData name="Lee (US), Timothy T" userId="1b9b75c4-9cad-4933-b28a-af2e08924cc0" providerId="ADAL" clId="{50EEBBC1-53AA-403C-89C6-8EB99D4081C8}" dt="2025-03-26T18:28:37.002" v="104" actId="47"/>
        <pc:sldMkLst>
          <pc:docMk/>
          <pc:sldMk cId="4230263640" sldId="2141"/>
        </pc:sldMkLst>
      </pc:sldChg>
      <pc:sldChg chg="del">
        <pc:chgData name="Lee (US), Timothy T" userId="1b9b75c4-9cad-4933-b28a-af2e08924cc0" providerId="ADAL" clId="{50EEBBC1-53AA-403C-89C6-8EB99D4081C8}" dt="2025-03-26T18:27:00.305" v="47" actId="47"/>
        <pc:sldMkLst>
          <pc:docMk/>
          <pc:sldMk cId="3321962086" sldId="2145705181"/>
        </pc:sldMkLst>
      </pc:sldChg>
      <pc:sldChg chg="del">
        <pc:chgData name="Lee (US), Timothy T" userId="1b9b75c4-9cad-4933-b28a-af2e08924cc0" providerId="ADAL" clId="{50EEBBC1-53AA-403C-89C6-8EB99D4081C8}" dt="2025-03-26T18:29:40.541" v="173" actId="47"/>
        <pc:sldMkLst>
          <pc:docMk/>
          <pc:sldMk cId="3662505334" sldId="2147471064"/>
        </pc:sldMkLst>
      </pc:sldChg>
      <pc:sldChg chg="del ord">
        <pc:chgData name="Lee (US), Timothy T" userId="1b9b75c4-9cad-4933-b28a-af2e08924cc0" providerId="ADAL" clId="{50EEBBC1-53AA-403C-89C6-8EB99D4081C8}" dt="2025-03-26T18:37:47.532" v="907" actId="47"/>
        <pc:sldMkLst>
          <pc:docMk/>
          <pc:sldMk cId="1033297603" sldId="2147471065"/>
        </pc:sldMkLst>
      </pc:sldChg>
      <pc:sldChg chg="del">
        <pc:chgData name="Lee (US), Timothy T" userId="1b9b75c4-9cad-4933-b28a-af2e08924cc0" providerId="ADAL" clId="{50EEBBC1-53AA-403C-89C6-8EB99D4081C8}" dt="2025-03-26T18:37:47.532" v="907" actId="47"/>
        <pc:sldMkLst>
          <pc:docMk/>
          <pc:sldMk cId="3783299890" sldId="2147471071"/>
        </pc:sldMkLst>
      </pc:sldChg>
      <pc:sldChg chg="del">
        <pc:chgData name="Lee (US), Timothy T" userId="1b9b75c4-9cad-4933-b28a-af2e08924cc0" providerId="ADAL" clId="{50EEBBC1-53AA-403C-89C6-8EB99D4081C8}" dt="2025-03-26T18:27:34.266" v="48" actId="47"/>
        <pc:sldMkLst>
          <pc:docMk/>
          <pc:sldMk cId="3946775275" sldId="2147471072"/>
        </pc:sldMkLst>
      </pc:sldChg>
      <pc:sldChg chg="del">
        <pc:chgData name="Lee (US), Timothy T" userId="1b9b75c4-9cad-4933-b28a-af2e08924cc0" providerId="ADAL" clId="{50EEBBC1-53AA-403C-89C6-8EB99D4081C8}" dt="2025-03-26T18:27:00.305" v="47" actId="47"/>
        <pc:sldMkLst>
          <pc:docMk/>
          <pc:sldMk cId="3443426326" sldId="2147471130"/>
        </pc:sldMkLst>
      </pc:sldChg>
      <pc:sldChg chg="del">
        <pc:chgData name="Lee (US), Timothy T" userId="1b9b75c4-9cad-4933-b28a-af2e08924cc0" providerId="ADAL" clId="{50EEBBC1-53AA-403C-89C6-8EB99D4081C8}" dt="2025-03-26T18:27:34.266" v="48" actId="47"/>
        <pc:sldMkLst>
          <pc:docMk/>
          <pc:sldMk cId="1630020991" sldId="2147471131"/>
        </pc:sldMkLst>
      </pc:sldChg>
      <pc:sldChg chg="del">
        <pc:chgData name="Lee (US), Timothy T" userId="1b9b75c4-9cad-4933-b28a-af2e08924cc0" providerId="ADAL" clId="{50EEBBC1-53AA-403C-89C6-8EB99D4081C8}" dt="2025-03-26T19:04:07.242" v="1634" actId="47"/>
        <pc:sldMkLst>
          <pc:docMk/>
          <pc:sldMk cId="2028077129" sldId="2147471132"/>
        </pc:sldMkLst>
      </pc:sldChg>
      <pc:sldChg chg="del">
        <pc:chgData name="Lee (US), Timothy T" userId="1b9b75c4-9cad-4933-b28a-af2e08924cc0" providerId="ADAL" clId="{50EEBBC1-53AA-403C-89C6-8EB99D4081C8}" dt="2025-03-26T18:27:38.503" v="49" actId="47"/>
        <pc:sldMkLst>
          <pc:docMk/>
          <pc:sldMk cId="268235843" sldId="2147471148"/>
        </pc:sldMkLst>
      </pc:sldChg>
      <pc:sldChg chg="del">
        <pc:chgData name="Lee (US), Timothy T" userId="1b9b75c4-9cad-4933-b28a-af2e08924cc0" providerId="ADAL" clId="{50EEBBC1-53AA-403C-89C6-8EB99D4081C8}" dt="2025-03-26T18:27:00.305" v="47" actId="47"/>
        <pc:sldMkLst>
          <pc:docMk/>
          <pc:sldMk cId="1299643037" sldId="2147471153"/>
        </pc:sldMkLst>
      </pc:sldChg>
      <pc:sldChg chg="del">
        <pc:chgData name="Lee (US), Timothy T" userId="1b9b75c4-9cad-4933-b28a-af2e08924cc0" providerId="ADAL" clId="{50EEBBC1-53AA-403C-89C6-8EB99D4081C8}" dt="2025-03-26T18:26:35.634" v="45" actId="47"/>
        <pc:sldMkLst>
          <pc:docMk/>
          <pc:sldMk cId="3255644724" sldId="2147471154"/>
        </pc:sldMkLst>
      </pc:sldChg>
      <pc:sldChg chg="modSp mod">
        <pc:chgData name="Lee (US), Timothy T" userId="1b9b75c4-9cad-4933-b28a-af2e08924cc0" providerId="ADAL" clId="{50EEBBC1-53AA-403C-89C6-8EB99D4081C8}" dt="2025-03-26T19:03:58.729" v="1633" actId="20577"/>
        <pc:sldMkLst>
          <pc:docMk/>
          <pc:sldMk cId="1616160451" sldId="2147471157"/>
        </pc:sldMkLst>
        <pc:spChg chg="mod">
          <ac:chgData name="Lee (US), Timothy T" userId="1b9b75c4-9cad-4933-b28a-af2e08924cc0" providerId="ADAL" clId="{50EEBBC1-53AA-403C-89C6-8EB99D4081C8}" dt="2025-03-26T19:03:58.729" v="1633" actId="20577"/>
          <ac:spMkLst>
            <pc:docMk/>
            <pc:sldMk cId="1616160451" sldId="2147471157"/>
            <ac:spMk id="3" creationId="{704A76E0-2617-DDCF-F0A8-8A4DE33DF570}"/>
          </ac:spMkLst>
        </pc:spChg>
      </pc:sldChg>
      <pc:sldChg chg="modSp new mod">
        <pc:chgData name="Lee (US), Timothy T" userId="1b9b75c4-9cad-4933-b28a-af2e08924cc0" providerId="ADAL" clId="{50EEBBC1-53AA-403C-89C6-8EB99D4081C8}" dt="2025-03-26T18:37:32.167" v="906" actId="27636"/>
        <pc:sldMkLst>
          <pc:docMk/>
          <pc:sldMk cId="1985694383" sldId="2147471158"/>
        </pc:sldMkLst>
        <pc:spChg chg="mod">
          <ac:chgData name="Lee (US), Timothy T" userId="1b9b75c4-9cad-4933-b28a-af2e08924cc0" providerId="ADAL" clId="{50EEBBC1-53AA-403C-89C6-8EB99D4081C8}" dt="2025-03-26T18:35:43.482" v="669" actId="20577"/>
          <ac:spMkLst>
            <pc:docMk/>
            <pc:sldMk cId="1985694383" sldId="2147471158"/>
            <ac:spMk id="2" creationId="{5C6A9512-005A-9503-C7D2-E49CF9832306}"/>
          </ac:spMkLst>
        </pc:spChg>
        <pc:spChg chg="mod">
          <ac:chgData name="Lee (US), Timothy T" userId="1b9b75c4-9cad-4933-b28a-af2e08924cc0" providerId="ADAL" clId="{50EEBBC1-53AA-403C-89C6-8EB99D4081C8}" dt="2025-03-26T18:37:32.167" v="906" actId="27636"/>
          <ac:spMkLst>
            <pc:docMk/>
            <pc:sldMk cId="1985694383" sldId="2147471158"/>
            <ac:spMk id="3" creationId="{34286471-9185-21B6-45BC-590A0D744C00}"/>
          </ac:spMkLst>
        </pc:spChg>
      </pc:sldChg>
      <pc:sldChg chg="addSp modSp new del mod">
        <pc:chgData name="Lee (US), Timothy T" userId="1b9b75c4-9cad-4933-b28a-af2e08924cc0" providerId="ADAL" clId="{50EEBBC1-53AA-403C-89C6-8EB99D4081C8}" dt="2025-03-26T19:03:23.966" v="1595" actId="47"/>
        <pc:sldMkLst>
          <pc:docMk/>
          <pc:sldMk cId="1823105864" sldId="2147471159"/>
        </pc:sldMkLst>
        <pc:picChg chg="add mod">
          <ac:chgData name="Lee (US), Timothy T" userId="1b9b75c4-9cad-4933-b28a-af2e08924cc0" providerId="ADAL" clId="{50EEBBC1-53AA-403C-89C6-8EB99D4081C8}" dt="2025-03-26T18:56:35.585" v="1373" actId="1076"/>
          <ac:picMkLst>
            <pc:docMk/>
            <pc:sldMk cId="1823105864" sldId="2147471159"/>
            <ac:picMk id="5" creationId="{287CF82B-4010-BEF9-31FC-E569C7C1092E}"/>
          </ac:picMkLst>
        </pc:picChg>
      </pc:sldChg>
      <pc:sldChg chg="addSp modSp new mod ord">
        <pc:chgData name="Lee (US), Timothy T" userId="1b9b75c4-9cad-4933-b28a-af2e08924cc0" providerId="ADAL" clId="{50EEBBC1-53AA-403C-89C6-8EB99D4081C8}" dt="2025-03-26T18:45:08.765" v="1153"/>
        <pc:sldMkLst>
          <pc:docMk/>
          <pc:sldMk cId="1491560877" sldId="2147471160"/>
        </pc:sldMkLst>
        <pc:picChg chg="add mod">
          <ac:chgData name="Lee (US), Timothy T" userId="1b9b75c4-9cad-4933-b28a-af2e08924cc0" providerId="ADAL" clId="{50EEBBC1-53AA-403C-89C6-8EB99D4081C8}" dt="2025-03-26T18:39:56.548" v="912" actId="1076"/>
          <ac:picMkLst>
            <pc:docMk/>
            <pc:sldMk cId="1491560877" sldId="2147471160"/>
            <ac:picMk id="5" creationId="{5E22135C-C199-86B0-28D4-74983F37BDCF}"/>
          </ac:picMkLst>
        </pc:picChg>
      </pc:sldChg>
      <pc:sldChg chg="addSp modSp new mod ord">
        <pc:chgData name="Lee (US), Timothy T" userId="1b9b75c4-9cad-4933-b28a-af2e08924cc0" providerId="ADAL" clId="{50EEBBC1-53AA-403C-89C6-8EB99D4081C8}" dt="2025-03-26T18:45:06.785" v="1151"/>
        <pc:sldMkLst>
          <pc:docMk/>
          <pc:sldMk cId="3275697270" sldId="2147471161"/>
        </pc:sldMkLst>
        <pc:spChg chg="mod">
          <ac:chgData name="Lee (US), Timothy T" userId="1b9b75c4-9cad-4933-b28a-af2e08924cc0" providerId="ADAL" clId="{50EEBBC1-53AA-403C-89C6-8EB99D4081C8}" dt="2025-03-26T18:40:45.843" v="948" actId="1076"/>
          <ac:spMkLst>
            <pc:docMk/>
            <pc:sldMk cId="3275697270" sldId="2147471161"/>
            <ac:spMk id="2" creationId="{F01F5D87-6CFC-9252-B420-160A9D5E848D}"/>
          </ac:spMkLst>
        </pc:spChg>
        <pc:spChg chg="mod">
          <ac:chgData name="Lee (US), Timothy T" userId="1b9b75c4-9cad-4933-b28a-af2e08924cc0" providerId="ADAL" clId="{50EEBBC1-53AA-403C-89C6-8EB99D4081C8}" dt="2025-03-26T18:44:27.110" v="1147" actId="27636"/>
          <ac:spMkLst>
            <pc:docMk/>
            <pc:sldMk cId="3275697270" sldId="2147471161"/>
            <ac:spMk id="3" creationId="{CFB3FB80-6439-BB12-414C-5D9F0167D518}"/>
          </ac:spMkLst>
        </pc:spChg>
        <pc:spChg chg="add mod">
          <ac:chgData name="Lee (US), Timothy T" userId="1b9b75c4-9cad-4933-b28a-af2e08924cc0" providerId="ADAL" clId="{50EEBBC1-53AA-403C-89C6-8EB99D4081C8}" dt="2025-03-26T18:42:06.213" v="1052" actId="20577"/>
          <ac:spMkLst>
            <pc:docMk/>
            <pc:sldMk cId="3275697270" sldId="2147471161"/>
            <ac:spMk id="6" creationId="{375BFBC1-57E9-F604-BDEB-42280302403D}"/>
          </ac:spMkLst>
        </pc:spChg>
        <pc:picChg chg="add mod">
          <ac:chgData name="Lee (US), Timothy T" userId="1b9b75c4-9cad-4933-b28a-af2e08924cc0" providerId="ADAL" clId="{50EEBBC1-53AA-403C-89C6-8EB99D4081C8}" dt="2025-03-26T18:41:43.018" v="1021" actId="1076"/>
          <ac:picMkLst>
            <pc:docMk/>
            <pc:sldMk cId="3275697270" sldId="2147471161"/>
            <ac:picMk id="5" creationId="{0366CF5B-73C8-D598-E186-EB384D349DF3}"/>
          </ac:picMkLst>
        </pc:picChg>
      </pc:sldChg>
      <pc:sldChg chg="addSp modSp new mod ord">
        <pc:chgData name="Lee (US), Timothy T" userId="1b9b75c4-9cad-4933-b28a-af2e08924cc0" providerId="ADAL" clId="{50EEBBC1-53AA-403C-89C6-8EB99D4081C8}" dt="2025-03-26T18:56:28.792" v="1372"/>
        <pc:sldMkLst>
          <pc:docMk/>
          <pc:sldMk cId="775494440" sldId="2147471162"/>
        </pc:sldMkLst>
        <pc:spChg chg="mod">
          <ac:chgData name="Lee (US), Timothy T" userId="1b9b75c4-9cad-4933-b28a-af2e08924cc0" providerId="ADAL" clId="{50EEBBC1-53AA-403C-89C6-8EB99D4081C8}" dt="2025-03-26T18:52:15.879" v="1193" actId="1076"/>
          <ac:spMkLst>
            <pc:docMk/>
            <pc:sldMk cId="775494440" sldId="2147471162"/>
            <ac:spMk id="2" creationId="{7BAAFC06-9D21-6F78-52CE-F810EF1F8D99}"/>
          </ac:spMkLst>
        </pc:spChg>
        <pc:spChg chg="mod">
          <ac:chgData name="Lee (US), Timothy T" userId="1b9b75c4-9cad-4933-b28a-af2e08924cc0" providerId="ADAL" clId="{50EEBBC1-53AA-403C-89C6-8EB99D4081C8}" dt="2025-03-26T18:53:53.909" v="1290" actId="20577"/>
          <ac:spMkLst>
            <pc:docMk/>
            <pc:sldMk cId="775494440" sldId="2147471162"/>
            <ac:spMk id="3" creationId="{6EEB9AC3-6475-F485-FDA0-B63EAFBB0116}"/>
          </ac:spMkLst>
        </pc:spChg>
        <pc:picChg chg="add mod">
          <ac:chgData name="Lee (US), Timothy T" userId="1b9b75c4-9cad-4933-b28a-af2e08924cc0" providerId="ADAL" clId="{50EEBBC1-53AA-403C-89C6-8EB99D4081C8}" dt="2025-03-26T18:54:27.271" v="1292" actId="1076"/>
          <ac:picMkLst>
            <pc:docMk/>
            <pc:sldMk cId="775494440" sldId="2147471162"/>
            <ac:picMk id="5" creationId="{7913F060-0B0E-7FE7-1B0E-B44790763BAE}"/>
          </ac:picMkLst>
        </pc:picChg>
      </pc:sldChg>
      <pc:sldChg chg="addSp modSp new mod ord">
        <pc:chgData name="Lee (US), Timothy T" userId="1b9b75c4-9cad-4933-b28a-af2e08924cc0" providerId="ADAL" clId="{50EEBBC1-53AA-403C-89C6-8EB99D4081C8}" dt="2025-03-26T19:03:15.139" v="1594" actId="1076"/>
        <pc:sldMkLst>
          <pc:docMk/>
          <pc:sldMk cId="2113600902" sldId="2147471163"/>
        </pc:sldMkLst>
        <pc:spChg chg="mod">
          <ac:chgData name="Lee (US), Timothy T" userId="1b9b75c4-9cad-4933-b28a-af2e08924cc0" providerId="ADAL" clId="{50EEBBC1-53AA-403C-89C6-8EB99D4081C8}" dt="2025-03-26T19:03:11.050" v="1592" actId="1076"/>
          <ac:spMkLst>
            <pc:docMk/>
            <pc:sldMk cId="2113600902" sldId="2147471163"/>
            <ac:spMk id="2" creationId="{4B8DA240-A17C-3C9A-813E-7B801AA7868B}"/>
          </ac:spMkLst>
        </pc:spChg>
        <pc:spChg chg="mod">
          <ac:chgData name="Lee (US), Timothy T" userId="1b9b75c4-9cad-4933-b28a-af2e08924cc0" providerId="ADAL" clId="{50EEBBC1-53AA-403C-89C6-8EB99D4081C8}" dt="2025-03-26T18:54:50.244" v="1340" actId="1076"/>
          <ac:spMkLst>
            <pc:docMk/>
            <pc:sldMk cId="2113600902" sldId="2147471163"/>
            <ac:spMk id="3" creationId="{A48EC292-5597-001D-6735-6482EB1228B0}"/>
          </ac:spMkLst>
        </pc:spChg>
        <pc:picChg chg="add mod">
          <ac:chgData name="Lee (US), Timothy T" userId="1b9b75c4-9cad-4933-b28a-af2e08924cc0" providerId="ADAL" clId="{50EEBBC1-53AA-403C-89C6-8EB99D4081C8}" dt="2025-03-26T19:03:13.157" v="1593" actId="1076"/>
          <ac:picMkLst>
            <pc:docMk/>
            <pc:sldMk cId="2113600902" sldId="2147471163"/>
            <ac:picMk id="5" creationId="{0A02DABD-0A5F-77FB-90CA-9733B1508BE1}"/>
          </ac:picMkLst>
        </pc:picChg>
        <pc:picChg chg="add mod">
          <ac:chgData name="Lee (US), Timothy T" userId="1b9b75c4-9cad-4933-b28a-af2e08924cc0" providerId="ADAL" clId="{50EEBBC1-53AA-403C-89C6-8EB99D4081C8}" dt="2025-03-26T19:03:15.139" v="1594" actId="1076"/>
          <ac:picMkLst>
            <pc:docMk/>
            <pc:sldMk cId="2113600902" sldId="2147471163"/>
            <ac:picMk id="6" creationId="{BD7F8DEF-8548-D658-EE2B-8D8E5AA8B7C3}"/>
          </ac:picMkLst>
        </pc:picChg>
      </pc:sldChg>
      <pc:sldChg chg="addSp delSp modSp new mod">
        <pc:chgData name="Lee (US), Timothy T" userId="1b9b75c4-9cad-4933-b28a-af2e08924cc0" providerId="ADAL" clId="{50EEBBC1-53AA-403C-89C6-8EB99D4081C8}" dt="2025-03-26T19:02:37.188" v="1588" actId="113"/>
        <pc:sldMkLst>
          <pc:docMk/>
          <pc:sldMk cId="4172826940" sldId="2147471164"/>
        </pc:sldMkLst>
        <pc:spChg chg="mod">
          <ac:chgData name="Lee (US), Timothy T" userId="1b9b75c4-9cad-4933-b28a-af2e08924cc0" providerId="ADAL" clId="{50EEBBC1-53AA-403C-89C6-8EB99D4081C8}" dt="2025-03-26T19:01:34.384" v="1497" actId="1076"/>
          <ac:spMkLst>
            <pc:docMk/>
            <pc:sldMk cId="4172826940" sldId="2147471164"/>
            <ac:spMk id="2" creationId="{5675DA02-1B68-130B-C12F-9B59C27146F5}"/>
          </ac:spMkLst>
        </pc:spChg>
        <pc:spChg chg="mod">
          <ac:chgData name="Lee (US), Timothy T" userId="1b9b75c4-9cad-4933-b28a-af2e08924cc0" providerId="ADAL" clId="{50EEBBC1-53AA-403C-89C6-8EB99D4081C8}" dt="2025-03-26T19:01:41.130" v="1498" actId="1076"/>
          <ac:spMkLst>
            <pc:docMk/>
            <pc:sldMk cId="4172826940" sldId="2147471164"/>
            <ac:spMk id="3" creationId="{1BECC1A8-0E8A-2E42-877E-8FBBF3BD5B51}"/>
          </ac:spMkLst>
        </pc:spChg>
        <pc:spChg chg="add del">
          <ac:chgData name="Lee (US), Timothy T" userId="1b9b75c4-9cad-4933-b28a-af2e08924cc0" providerId="ADAL" clId="{50EEBBC1-53AA-403C-89C6-8EB99D4081C8}" dt="2025-03-26T19:00:42.386" v="1487" actId="22"/>
          <ac:spMkLst>
            <pc:docMk/>
            <pc:sldMk cId="4172826940" sldId="2147471164"/>
            <ac:spMk id="5" creationId="{D257DA9B-F4A8-F92E-4F67-7FB17C511BDB}"/>
          </ac:spMkLst>
        </pc:spChg>
        <pc:spChg chg="add mod">
          <ac:chgData name="Lee (US), Timothy T" userId="1b9b75c4-9cad-4933-b28a-af2e08924cc0" providerId="ADAL" clId="{50EEBBC1-53AA-403C-89C6-8EB99D4081C8}" dt="2025-03-26T19:02:37.188" v="1588" actId="113"/>
          <ac:spMkLst>
            <pc:docMk/>
            <pc:sldMk cId="4172826940" sldId="2147471164"/>
            <ac:spMk id="10" creationId="{1F29D923-5DAC-A41C-D05F-D2C05BF91ACA}"/>
          </ac:spMkLst>
        </pc:spChg>
        <pc:picChg chg="add mod">
          <ac:chgData name="Lee (US), Timothy T" userId="1b9b75c4-9cad-4933-b28a-af2e08924cc0" providerId="ADAL" clId="{50EEBBC1-53AA-403C-89C6-8EB99D4081C8}" dt="2025-03-26T19:02:27.202" v="1585" actId="1076"/>
          <ac:picMkLst>
            <pc:docMk/>
            <pc:sldMk cId="4172826940" sldId="2147471164"/>
            <ac:picMk id="7" creationId="{3CD14FAA-E36F-CA49-D60F-0EDB5C4E8586}"/>
          </ac:picMkLst>
        </pc:picChg>
        <pc:picChg chg="add mod">
          <ac:chgData name="Lee (US), Timothy T" userId="1b9b75c4-9cad-4933-b28a-af2e08924cc0" providerId="ADAL" clId="{50EEBBC1-53AA-403C-89C6-8EB99D4081C8}" dt="2025-03-26T19:02:27.202" v="1585" actId="1076"/>
          <ac:picMkLst>
            <pc:docMk/>
            <pc:sldMk cId="4172826940" sldId="2147471164"/>
            <ac:picMk id="9" creationId="{C6CEB855-8B7F-649A-2411-198A0252F039}"/>
          </ac:picMkLst>
        </pc:picChg>
      </pc:sldChg>
      <pc:sldChg chg="del">
        <pc:chgData name="Lee (US), Timothy T" userId="1b9b75c4-9cad-4933-b28a-af2e08924cc0" providerId="ADAL" clId="{50EEBBC1-53AA-403C-89C6-8EB99D4081C8}" dt="2025-03-26T18:28:40.443" v="105" actId="47"/>
        <pc:sldMkLst>
          <pc:docMk/>
          <pc:sldMk cId="3700069422" sldId="2147471171"/>
        </pc:sldMkLst>
      </pc:sldChg>
      <pc:sldChg chg="del">
        <pc:chgData name="Lee (US), Timothy T" userId="1b9b75c4-9cad-4933-b28a-af2e08924cc0" providerId="ADAL" clId="{50EEBBC1-53AA-403C-89C6-8EB99D4081C8}" dt="2025-03-26T18:27:00.305" v="47" actId="47"/>
        <pc:sldMkLst>
          <pc:docMk/>
          <pc:sldMk cId="619049197" sldId="2147471172"/>
        </pc:sldMkLst>
      </pc:sldChg>
      <pc:sldChg chg="del">
        <pc:chgData name="Lee (US), Timothy T" userId="1b9b75c4-9cad-4933-b28a-af2e08924cc0" providerId="ADAL" clId="{50EEBBC1-53AA-403C-89C6-8EB99D4081C8}" dt="2025-03-26T18:27:43.015" v="50" actId="47"/>
        <pc:sldMkLst>
          <pc:docMk/>
          <pc:sldMk cId="1349742626" sldId="2147471173"/>
        </pc:sldMkLst>
      </pc:sldChg>
      <pc:sldMasterChg chg="delSldLayout">
        <pc:chgData name="Lee (US), Timothy T" userId="1b9b75c4-9cad-4933-b28a-af2e08924cc0" providerId="ADAL" clId="{50EEBBC1-53AA-403C-89C6-8EB99D4081C8}" dt="2025-03-26T19:04:07.242" v="1634" actId="47"/>
        <pc:sldMasterMkLst>
          <pc:docMk/>
          <pc:sldMasterMk cId="0" sldId="2147483648"/>
        </pc:sldMasterMkLst>
        <pc:sldLayoutChg chg="del">
          <pc:chgData name="Lee (US), Timothy T" userId="1b9b75c4-9cad-4933-b28a-af2e08924cc0" providerId="ADAL" clId="{50EEBBC1-53AA-403C-89C6-8EB99D4081C8}" dt="2025-03-26T19:04:07.242" v="1634" actId="47"/>
          <pc:sldLayoutMkLst>
            <pc:docMk/>
            <pc:sldMasterMk cId="0" sldId="2147483648"/>
            <pc:sldLayoutMk cId="357141208" sldId="2147483662"/>
          </pc:sldLayoutMkLst>
        </pc:sldLayoutChg>
        <pc:sldLayoutChg chg="del">
          <pc:chgData name="Lee (US), Timothy T" userId="1b9b75c4-9cad-4933-b28a-af2e08924cc0" providerId="ADAL" clId="{50EEBBC1-53AA-403C-89C6-8EB99D4081C8}" dt="2025-03-26T18:27:00.305" v="47" actId="47"/>
          <pc:sldLayoutMkLst>
            <pc:docMk/>
            <pc:sldMasterMk cId="0" sldId="2147483648"/>
            <pc:sldLayoutMk cId="1022348070" sldId="2147483663"/>
          </pc:sldLayoutMkLst>
        </pc:sldLayoutChg>
        <pc:sldLayoutChg chg="del">
          <pc:chgData name="Lee (US), Timothy T" userId="1b9b75c4-9cad-4933-b28a-af2e08924cc0" providerId="ADAL" clId="{50EEBBC1-53AA-403C-89C6-8EB99D4081C8}" dt="2025-03-26T18:37:47.532" v="907" actId="47"/>
          <pc:sldLayoutMkLst>
            <pc:docMk/>
            <pc:sldMasterMk cId="0" sldId="2147483648"/>
            <pc:sldLayoutMk cId="3182352155" sldId="2147483678"/>
          </pc:sldLayoutMkLst>
        </pc:sldLayoutChg>
        <pc:sldLayoutChg chg="del">
          <pc:chgData name="Lee (US), Timothy T" userId="1b9b75c4-9cad-4933-b28a-af2e08924cc0" providerId="ADAL" clId="{50EEBBC1-53AA-403C-89C6-8EB99D4081C8}" dt="2025-03-26T18:27:43.015" v="50" actId="47"/>
          <pc:sldLayoutMkLst>
            <pc:docMk/>
            <pc:sldMasterMk cId="0" sldId="2147483648"/>
            <pc:sldLayoutMk cId="1637040037" sldId="214748367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Verdana"/>
                <a:ea typeface="Verdana"/>
                <a:cs typeface="Verdana"/>
                <a:sym typeface="Verdana"/>
              </a:rPr>
              <a:t>‹#›</a:t>
            </a:fld>
            <a:endParaRPr sz="1200" b="0" i="0" u="none" strike="noStrike" cap="none">
              <a:solidFill>
                <a:schemeClr val="dk1"/>
              </a:solidFill>
              <a:latin typeface="Verdana"/>
              <a:ea typeface="Verdana"/>
              <a:cs typeface="Verdana"/>
              <a:sym typeface="Verdana"/>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8" name="Google Shape;10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dirty="0"/>
              <a:t>The biggest group of industry members are those most closely aligned with academia, that is, those in Research or R&amp;D. We’re largely missing those industry technology professionals who make up the bulk of those in our fields, particularly those in solutions &amp; deployment and those in applications, support, &amp; maintenance.  </a:t>
            </a:r>
            <a:endParaRPr dirty="0"/>
          </a:p>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Calibri"/>
              <a:buNone/>
            </a:pPr>
            <a:r>
              <a:rPr lang="en-US" dirty="0"/>
              <a:t>While we don’t have precise numbers for those in the field for each of these categories (because they were developed by IEC), </a:t>
            </a:r>
            <a:endParaRPr dirty="0"/>
          </a:p>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Calibri"/>
              <a:buNone/>
            </a:pPr>
            <a:r>
              <a:rPr lang="en-US" dirty="0"/>
              <a:t>Note: the recent All-societies Research Project* has data on this question specifically, which shows that. For that question, looking at the members in industry who responded to the survey, more than half were in either R&amp;D (47%) or Research and Academics (6%). The rest were relatively evenly spread across the other categories.</a:t>
            </a:r>
            <a:endParaRPr dirty="0"/>
          </a:p>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Calibri"/>
              <a:buNone/>
            </a:pPr>
            <a:r>
              <a:rPr lang="en-US" dirty="0"/>
              <a:t>The question in the member database on whether they spend 50% or more of their time on Research also suggests that a high percentage of our members are in these first two categories – with close to 40% saying they spend 50% or more of their time on Research.</a:t>
            </a:r>
            <a:endParaRPr dirty="0"/>
          </a:p>
          <a:p>
            <a:pPr marL="0" lvl="0" indent="0" algn="l" rtl="0">
              <a:spcBef>
                <a:spcPts val="0"/>
              </a:spcBef>
              <a:spcAft>
                <a:spcPts val="0"/>
              </a:spcAft>
              <a:buClr>
                <a:schemeClr val="dk1"/>
              </a:buClr>
              <a:buSzPts val="1200"/>
              <a:buFont typeface="Calibri"/>
              <a:buNone/>
            </a:pPr>
            <a:endParaRPr lang="en-US" dirty="0"/>
          </a:p>
          <a:p>
            <a:pPr marL="0" lvl="0" indent="0" algn="l" rtl="0">
              <a:spcBef>
                <a:spcPts val="0"/>
              </a:spcBef>
              <a:spcAft>
                <a:spcPts val="0"/>
              </a:spcAft>
              <a:buClr>
                <a:schemeClr val="dk1"/>
              </a:buClr>
              <a:buSzPts val="1200"/>
              <a:buFont typeface="Calibri"/>
              <a:buNone/>
            </a:pPr>
            <a:r>
              <a:rPr lang="en-US" dirty="0"/>
              <a:t>* The All Societies Research Project is a survey that has been done every four years the past 12 years and includes samples from every society. </a:t>
            </a:r>
            <a:endParaRPr dirty="0"/>
          </a:p>
        </p:txBody>
      </p:sp>
      <p:sp>
        <p:nvSpPr>
          <p:cNvPr id="179" name="Google Shape;17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73261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7.jpg"/><Relationship Id="rId1" Type="http://schemas.openxmlformats.org/officeDocument/2006/relationships/slideMaster" Target="../slideMasters/slideMaster1.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7.jpg"/><Relationship Id="rId1" Type="http://schemas.openxmlformats.org/officeDocument/2006/relationships/slideMaster" Target="../slideMasters/slideMaster1.xml"/><Relationship Id="rId6" Type="http://schemas.openxmlformats.org/officeDocument/2006/relationships/image" Target="../media/image13.jpg"/><Relationship Id="rId5" Type="http://schemas.openxmlformats.org/officeDocument/2006/relationships/image" Target="../media/image10.jpg"/><Relationship Id="rId4" Type="http://schemas.openxmlformats.org/officeDocument/2006/relationships/image" Target="../media/image9.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AREER COVER">
  <p:cSld name="CAREER COVER">
    <p:spTree>
      <p:nvGrpSpPr>
        <p:cNvPr id="1" name="Shape 17"/>
        <p:cNvGrpSpPr/>
        <p:nvPr/>
      </p:nvGrpSpPr>
      <p:grpSpPr>
        <a:xfrm>
          <a:off x="0" y="0"/>
          <a:ext cx="0" cy="0"/>
          <a:chOff x="0" y="0"/>
          <a:chExt cx="0" cy="0"/>
        </a:xfrm>
      </p:grpSpPr>
      <p:sp>
        <p:nvSpPr>
          <p:cNvPr id="18" name="Google Shape;18;p13"/>
          <p:cNvSpPr/>
          <p:nvPr/>
        </p:nvSpPr>
        <p:spPr>
          <a:xfrm flipH="1">
            <a:off x="6743700" y="0"/>
            <a:ext cx="5448300" cy="6858000"/>
          </a:xfrm>
          <a:prstGeom prst="rect">
            <a:avLst/>
          </a:prstGeom>
          <a:blipFill rotWithShape="1">
            <a:blip r:embed="rId2">
              <a:alphaModFix/>
            </a:blip>
            <a:stretch>
              <a:fillRect/>
            </a:stretch>
          </a:blip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19" name="Google Shape;19;p13"/>
          <p:cNvSpPr/>
          <p:nvPr/>
        </p:nvSpPr>
        <p:spPr>
          <a:xfrm>
            <a:off x="-809625" y="0"/>
            <a:ext cx="9871710" cy="6858000"/>
          </a:xfrm>
          <a:custGeom>
            <a:avLst/>
            <a:gdLst/>
            <a:ahLst/>
            <a:cxnLst/>
            <a:rect l="l" t="t" r="r" b="b"/>
            <a:pathLst>
              <a:path w="9871710" h="6869430" extrusionOk="0">
                <a:moveTo>
                  <a:pt x="0" y="0"/>
                </a:moveTo>
                <a:lnTo>
                  <a:pt x="7951470" y="0"/>
                </a:lnTo>
                <a:lnTo>
                  <a:pt x="9871710" y="6869430"/>
                </a:lnTo>
                <a:lnTo>
                  <a:pt x="0" y="6858000"/>
                </a:lnTo>
                <a:lnTo>
                  <a:pt x="0" y="0"/>
                </a:lnTo>
                <a:close/>
              </a:path>
            </a:pathLst>
          </a:custGeom>
          <a:solidFill>
            <a:srgbClr val="BF202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20" name="Google Shape;20;p13"/>
          <p:cNvSpPr/>
          <p:nvPr/>
        </p:nvSpPr>
        <p:spPr>
          <a:xfrm>
            <a:off x="-868680" y="0"/>
            <a:ext cx="9871710" cy="6858000"/>
          </a:xfrm>
          <a:custGeom>
            <a:avLst/>
            <a:gdLst/>
            <a:ahLst/>
            <a:cxnLst/>
            <a:rect l="l" t="t" r="r" b="b"/>
            <a:pathLst>
              <a:path w="9871710" h="6869430" extrusionOk="0">
                <a:moveTo>
                  <a:pt x="0" y="0"/>
                </a:moveTo>
                <a:lnTo>
                  <a:pt x="7951470" y="0"/>
                </a:lnTo>
                <a:lnTo>
                  <a:pt x="9871710" y="6869430"/>
                </a:lnTo>
                <a:lnTo>
                  <a:pt x="0" y="6858000"/>
                </a:lnTo>
                <a:lnTo>
                  <a:pt x="0" y="0"/>
                </a:lnTo>
                <a:close/>
              </a:path>
            </a:pathLst>
          </a:custGeom>
          <a:solidFill>
            <a:srgbClr val="153A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21" name="Google Shape;21;p13"/>
          <p:cNvSpPr/>
          <p:nvPr/>
        </p:nvSpPr>
        <p:spPr>
          <a:xfrm>
            <a:off x="-868680" y="0"/>
            <a:ext cx="9898380" cy="6858000"/>
          </a:xfrm>
          <a:custGeom>
            <a:avLst/>
            <a:gdLst/>
            <a:ahLst/>
            <a:cxnLst/>
            <a:rect l="l" t="t" r="r" b="b"/>
            <a:pathLst>
              <a:path w="9898380" h="6843612" extrusionOk="0">
                <a:moveTo>
                  <a:pt x="0" y="0"/>
                </a:moveTo>
                <a:lnTo>
                  <a:pt x="7955280" y="0"/>
                </a:lnTo>
                <a:lnTo>
                  <a:pt x="9898380" y="6832182"/>
                </a:lnTo>
                <a:lnTo>
                  <a:pt x="0" y="6843612"/>
                </a:lnTo>
                <a:lnTo>
                  <a:pt x="0" y="0"/>
                </a:lnTo>
                <a:close/>
              </a:path>
            </a:pathLst>
          </a:custGeom>
          <a:blipFill rotWithShape="1">
            <a:blip r:embed="rId3">
              <a:alphaModFix amt="11000"/>
            </a:blip>
            <a:stretch>
              <a:fillRect/>
            </a:stretch>
          </a:blipFill>
          <a:ln>
            <a:noFill/>
          </a:ln>
          <a:effectLst>
            <a:outerShdw blurRad="215900" dist="165100" dir="2700000" algn="tl" rotWithShape="0">
              <a:srgbClr val="000000"/>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22" name="Google Shape;22;p13"/>
          <p:cNvSpPr txBox="1">
            <a:spLocks noGrp="1"/>
          </p:cNvSpPr>
          <p:nvPr>
            <p:ph type="title"/>
          </p:nvPr>
        </p:nvSpPr>
        <p:spPr>
          <a:xfrm>
            <a:off x="545041" y="2898031"/>
            <a:ext cx="11101917" cy="10763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3" name="Google Shape;23;p13"/>
          <p:cNvPicPr preferRelativeResize="0"/>
          <p:nvPr/>
        </p:nvPicPr>
        <p:blipFill rotWithShape="1">
          <a:blip r:embed="rId4">
            <a:alphaModFix/>
          </a:blip>
          <a:srcRect/>
          <a:stretch/>
        </p:blipFill>
        <p:spPr>
          <a:xfrm>
            <a:off x="548640" y="732888"/>
            <a:ext cx="2038488" cy="46205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Rectangle 1"/>
          <p:cNvSpPr/>
          <p:nvPr/>
        </p:nvSpPr>
        <p:spPr>
          <a:xfrm>
            <a:off x="2118" y="1"/>
            <a:ext cx="12230100"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lide Number Placeholder 2"/>
          <p:cNvSpPr>
            <a:spLocks noGrp="1"/>
          </p:cNvSpPr>
          <p:nvPr>
            <p:ph type="sldNum" sz="quarter" idx="10"/>
          </p:nvPr>
        </p:nvSpPr>
        <p:spPr>
          <a:xfrm>
            <a:off x="4844481" y="6356351"/>
            <a:ext cx="478367" cy="365125"/>
          </a:xfrm>
          <a:prstGeom prst="rect">
            <a:avLst/>
          </a:prstGeom>
        </p:spPr>
        <p:txBody>
          <a:bodyPr/>
          <a:lstStyle>
            <a:lvl1pPr>
              <a:defRPr/>
            </a:lvl1pPr>
          </a:lstStyle>
          <a:p>
            <a:pPr>
              <a:defRPr/>
            </a:pPr>
            <a:fld id="{95C35BB7-581E-8647-B3F0-DC585189ABCD}" type="slidenum">
              <a:rPr lang="en-US"/>
              <a:pPr>
                <a:defRPr/>
              </a:pPr>
              <a:t>‹#›</a:t>
            </a:fld>
            <a:endParaRPr lang="en-US" dirty="0"/>
          </a:p>
        </p:txBody>
      </p:sp>
      <p:sp>
        <p:nvSpPr>
          <p:cNvPr id="4" name="Date Placeholder 3"/>
          <p:cNvSpPr>
            <a:spLocks noGrp="1"/>
          </p:cNvSpPr>
          <p:nvPr>
            <p:ph type="dt" sz="half" idx="11"/>
          </p:nvPr>
        </p:nvSpPr>
        <p:spPr>
          <a:xfrm>
            <a:off x="5405397" y="6356351"/>
            <a:ext cx="2190749" cy="365125"/>
          </a:xfrm>
          <a:prstGeom prst="rect">
            <a:avLst/>
          </a:prstGeom>
        </p:spPr>
        <p:txBody>
          <a:bodyPr/>
          <a:lstStyle>
            <a:lvl1pPr>
              <a:defRPr/>
            </a:lvl1pPr>
          </a:lstStyle>
          <a:p>
            <a:pPr>
              <a:defRPr/>
            </a:pPr>
            <a:endParaRPr lang="en-US" dirty="0"/>
          </a:p>
        </p:txBody>
      </p:sp>
    </p:spTree>
    <p:extLst>
      <p:ext uri="{BB962C8B-B14F-4D97-AF65-F5344CB8AC3E}">
        <p14:creationId xmlns:p14="http://schemas.microsoft.com/office/powerpoint/2010/main" val="1453322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4"/>
        <p:cNvGrpSpPr/>
        <p:nvPr/>
      </p:nvGrpSpPr>
      <p:grpSpPr>
        <a:xfrm>
          <a:off x="0" y="0"/>
          <a:ext cx="0" cy="0"/>
          <a:chOff x="0" y="0"/>
          <a:chExt cx="0" cy="0"/>
        </a:xfrm>
      </p:grpSpPr>
      <p:sp>
        <p:nvSpPr>
          <p:cNvPr id="35" name="Google Shape;35;g3153b2ffb7b_0_9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g3153b2ffb7b_0_96"/>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a:lvl1pPr>
            <a:lvl2pPr marL="914400" lvl="1" indent="-228600" algn="l">
              <a:lnSpc>
                <a:spcPct val="90000"/>
              </a:lnSpc>
              <a:spcBef>
                <a:spcPts val="500"/>
              </a:spcBef>
              <a:spcAft>
                <a:spcPts val="0"/>
              </a:spcAft>
              <a:buClr>
                <a:schemeClr val="dk1"/>
              </a:buClr>
              <a:buSzPts val="18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g3153b2ffb7b_0_9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8" name="Google Shape;38;g3153b2ffb7b_0_9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9" name="Google Shape;39;g3153b2ffb7b_0_9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Slide Universal">
  <p:cSld name="1_Title Slide Universal">
    <p:spTree>
      <p:nvGrpSpPr>
        <p:cNvPr id="1" name="Shape 45"/>
        <p:cNvGrpSpPr/>
        <p:nvPr/>
      </p:nvGrpSpPr>
      <p:grpSpPr>
        <a:xfrm>
          <a:off x="0" y="0"/>
          <a:ext cx="0" cy="0"/>
          <a:chOff x="0" y="0"/>
          <a:chExt cx="0" cy="0"/>
        </a:xfrm>
      </p:grpSpPr>
      <p:pic>
        <p:nvPicPr>
          <p:cNvPr id="46" name="Google Shape;46;p18"/>
          <p:cNvPicPr preferRelativeResize="0"/>
          <p:nvPr/>
        </p:nvPicPr>
        <p:blipFill rotWithShape="1">
          <a:blip r:embed="rId2">
            <a:alphaModFix/>
          </a:blip>
          <a:srcRect/>
          <a:stretch/>
        </p:blipFill>
        <p:spPr>
          <a:xfrm>
            <a:off x="7917" y="-65058"/>
            <a:ext cx="2703507" cy="2914856"/>
          </a:xfrm>
          <a:prstGeom prst="rect">
            <a:avLst/>
          </a:prstGeom>
          <a:noFill/>
          <a:ln>
            <a:noFill/>
          </a:ln>
        </p:spPr>
      </p:pic>
      <p:pic>
        <p:nvPicPr>
          <p:cNvPr id="47" name="Google Shape;47;p18"/>
          <p:cNvPicPr preferRelativeResize="0"/>
          <p:nvPr/>
        </p:nvPicPr>
        <p:blipFill rotWithShape="1">
          <a:blip r:embed="rId3">
            <a:alphaModFix/>
          </a:blip>
          <a:srcRect/>
          <a:stretch/>
        </p:blipFill>
        <p:spPr>
          <a:xfrm>
            <a:off x="2520462" y="-65058"/>
            <a:ext cx="2696309" cy="2907095"/>
          </a:xfrm>
          <a:prstGeom prst="rect">
            <a:avLst/>
          </a:prstGeom>
          <a:noFill/>
          <a:ln>
            <a:noFill/>
          </a:ln>
        </p:spPr>
      </p:pic>
      <p:pic>
        <p:nvPicPr>
          <p:cNvPr id="48" name="Google Shape;48;p18"/>
          <p:cNvPicPr preferRelativeResize="0"/>
          <p:nvPr/>
        </p:nvPicPr>
        <p:blipFill rotWithShape="1">
          <a:blip r:embed="rId4">
            <a:alphaModFix/>
          </a:blip>
          <a:srcRect/>
          <a:stretch/>
        </p:blipFill>
        <p:spPr>
          <a:xfrm>
            <a:off x="9496234" y="-65058"/>
            <a:ext cx="2703509" cy="2934434"/>
          </a:xfrm>
          <a:prstGeom prst="rect">
            <a:avLst/>
          </a:prstGeom>
          <a:noFill/>
          <a:ln>
            <a:noFill/>
          </a:ln>
        </p:spPr>
      </p:pic>
      <p:pic>
        <p:nvPicPr>
          <p:cNvPr id="49" name="Google Shape;49;p18" descr="Two women working"/>
          <p:cNvPicPr preferRelativeResize="0"/>
          <p:nvPr/>
        </p:nvPicPr>
        <p:blipFill rotWithShape="1">
          <a:blip r:embed="rId5">
            <a:alphaModFix/>
          </a:blip>
          <a:srcRect/>
          <a:stretch/>
        </p:blipFill>
        <p:spPr>
          <a:xfrm>
            <a:off x="6899608" y="-65058"/>
            <a:ext cx="2752685" cy="2934434"/>
          </a:xfrm>
          <a:prstGeom prst="rect">
            <a:avLst/>
          </a:prstGeom>
          <a:noFill/>
          <a:ln>
            <a:noFill/>
          </a:ln>
        </p:spPr>
      </p:pic>
      <p:sp>
        <p:nvSpPr>
          <p:cNvPr id="50" name="Google Shape;50;p18"/>
          <p:cNvSpPr/>
          <p:nvPr/>
        </p:nvSpPr>
        <p:spPr>
          <a:xfrm>
            <a:off x="0" y="2809874"/>
            <a:ext cx="12192000" cy="3105151"/>
          </a:xfrm>
          <a:prstGeom prst="rect">
            <a:avLst/>
          </a:prstGeom>
          <a:gradFill>
            <a:gsLst>
              <a:gs pos="0">
                <a:srgbClr val="153A5E"/>
              </a:gs>
              <a:gs pos="100000">
                <a:srgbClr val="1E5184"/>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51" name="Google Shape;51;p18"/>
          <p:cNvSpPr txBox="1">
            <a:spLocks noGrp="1"/>
          </p:cNvSpPr>
          <p:nvPr>
            <p:ph type="ctrTitle"/>
          </p:nvPr>
        </p:nvSpPr>
        <p:spPr>
          <a:xfrm>
            <a:off x="601216" y="3157837"/>
            <a:ext cx="10545755" cy="76505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sz="2800" b="1">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8"/>
          <p:cNvSpPr txBox="1">
            <a:spLocks noGrp="1"/>
          </p:cNvSpPr>
          <p:nvPr>
            <p:ph type="subTitle" idx="1"/>
          </p:nvPr>
        </p:nvSpPr>
        <p:spPr>
          <a:xfrm>
            <a:off x="601217" y="4165407"/>
            <a:ext cx="10545755" cy="429768"/>
          </a:xfrm>
          <a:prstGeom prst="rect">
            <a:avLst/>
          </a:prstGeom>
          <a:noFill/>
          <a:ln>
            <a:noFill/>
          </a:ln>
        </p:spPr>
        <p:txBody>
          <a:bodyPr spcFirstLastPara="1" wrap="square" lIns="91425" tIns="45700" rIns="91425" bIns="45700" anchor="t" anchorCtr="0">
            <a:noAutofit/>
          </a:bodyPr>
          <a:lstStyle>
            <a:lvl1pPr lvl="0" algn="l">
              <a:lnSpc>
                <a:spcPct val="90000"/>
              </a:lnSpc>
              <a:spcBef>
                <a:spcPts val="1800"/>
              </a:spcBef>
              <a:spcAft>
                <a:spcPts val="0"/>
              </a:spcAft>
              <a:buClr>
                <a:srgbClr val="FFFFFF"/>
              </a:buClr>
              <a:buSzPts val="2700"/>
              <a:buFont typeface="Noto Sans Symbols"/>
              <a:buNone/>
              <a:defRPr sz="2000" b="0">
                <a:solidFill>
                  <a:srgbClr val="FFFFFF"/>
                </a:solidFill>
                <a:latin typeface="Verdana"/>
                <a:ea typeface="Verdana"/>
                <a:cs typeface="Verdana"/>
                <a:sym typeface="Verdana"/>
              </a:defRPr>
            </a:lvl1pPr>
            <a:lvl2pPr lvl="1" algn="l">
              <a:lnSpc>
                <a:spcPct val="100000"/>
              </a:lnSpc>
              <a:spcBef>
                <a:spcPts val="800"/>
              </a:spcBef>
              <a:spcAft>
                <a:spcPts val="0"/>
              </a:spcAft>
              <a:buSzPts val="1800"/>
              <a:buNone/>
              <a:defRPr/>
            </a:lvl2pPr>
            <a:lvl3pPr lvl="2" algn="l">
              <a:lnSpc>
                <a:spcPct val="100000"/>
              </a:lnSpc>
              <a:spcBef>
                <a:spcPts val="700"/>
              </a:spcBef>
              <a:spcAft>
                <a:spcPts val="0"/>
              </a:spcAft>
              <a:buSzPts val="1800"/>
              <a:buChar char="▪"/>
              <a:defRPr/>
            </a:lvl3pPr>
            <a:lvl4pPr lvl="3" algn="l">
              <a:lnSpc>
                <a:spcPct val="100000"/>
              </a:lnSpc>
              <a:spcBef>
                <a:spcPts val="600"/>
              </a:spcBef>
              <a:spcAft>
                <a:spcPts val="0"/>
              </a:spcAft>
              <a:buSzPts val="1800"/>
              <a:buChar char="–"/>
              <a:defRPr/>
            </a:lvl4pPr>
            <a:lvl5pPr lvl="4" algn="l">
              <a:lnSpc>
                <a:spcPct val="100000"/>
              </a:lnSpc>
              <a:spcBef>
                <a:spcPts val="600"/>
              </a:spcBef>
              <a:spcAft>
                <a:spcPts val="0"/>
              </a:spcAft>
              <a:buSzPts val="1800"/>
              <a:buChar char="▪"/>
              <a:defRPr/>
            </a:lvl5pPr>
            <a:lvl6pPr lvl="5" algn="l">
              <a:lnSpc>
                <a:spcPct val="100000"/>
              </a:lnSpc>
              <a:spcBef>
                <a:spcPts val="360"/>
              </a:spcBef>
              <a:spcAft>
                <a:spcPts val="0"/>
              </a:spcAft>
              <a:buClr>
                <a:schemeClr val="dk1"/>
              </a:buClr>
              <a:buSzPts val="1800"/>
              <a:buChar char="•"/>
              <a:defRPr/>
            </a:lvl6pPr>
            <a:lvl7pPr lvl="6" algn="l">
              <a:lnSpc>
                <a:spcPct val="100000"/>
              </a:lnSpc>
              <a:spcBef>
                <a:spcPts val="360"/>
              </a:spcBef>
              <a:spcAft>
                <a:spcPts val="0"/>
              </a:spcAft>
              <a:buClr>
                <a:schemeClr val="dk1"/>
              </a:buClr>
              <a:buSzPts val="1800"/>
              <a:buChar char="•"/>
              <a:defRPr/>
            </a:lvl7pPr>
            <a:lvl8pPr lvl="7" algn="l">
              <a:lnSpc>
                <a:spcPct val="100000"/>
              </a:lnSpc>
              <a:spcBef>
                <a:spcPts val="360"/>
              </a:spcBef>
              <a:spcAft>
                <a:spcPts val="0"/>
              </a:spcAft>
              <a:buClr>
                <a:schemeClr val="dk1"/>
              </a:buClr>
              <a:buSzPts val="1800"/>
              <a:buChar char="•"/>
              <a:defRPr/>
            </a:lvl8pPr>
            <a:lvl9pPr lvl="8" algn="l">
              <a:lnSpc>
                <a:spcPct val="100000"/>
              </a:lnSpc>
              <a:spcBef>
                <a:spcPts val="360"/>
              </a:spcBef>
              <a:spcAft>
                <a:spcPts val="0"/>
              </a:spcAft>
              <a:buClr>
                <a:schemeClr val="dk1"/>
              </a:buClr>
              <a:buSzPts val="1800"/>
              <a:buChar char="•"/>
              <a:defRPr/>
            </a:lvl9pPr>
          </a:lstStyle>
          <a:p>
            <a:endParaRPr/>
          </a:p>
        </p:txBody>
      </p:sp>
      <p:sp>
        <p:nvSpPr>
          <p:cNvPr id="53" name="Google Shape;53;p18"/>
          <p:cNvSpPr txBox="1">
            <a:spLocks noGrp="1"/>
          </p:cNvSpPr>
          <p:nvPr>
            <p:ph type="body" idx="2"/>
          </p:nvPr>
        </p:nvSpPr>
        <p:spPr>
          <a:xfrm>
            <a:off x="589608" y="4887457"/>
            <a:ext cx="10557363" cy="37800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800"/>
              </a:spcBef>
              <a:spcAft>
                <a:spcPts val="0"/>
              </a:spcAft>
              <a:buClr>
                <a:schemeClr val="lt1"/>
              </a:buClr>
              <a:buSzPts val="2160"/>
              <a:buFont typeface="Verdana"/>
              <a:buNone/>
              <a:defRPr sz="1600">
                <a:solidFill>
                  <a:schemeClr val="lt1"/>
                </a:solidFill>
                <a:latin typeface="Verdana"/>
                <a:ea typeface="Verdana"/>
                <a:cs typeface="Verdana"/>
                <a:sym typeface="Verdana"/>
              </a:defRPr>
            </a:lvl1pPr>
            <a:lvl2pPr marL="914400" lvl="1" indent="-228600" algn="l">
              <a:lnSpc>
                <a:spcPct val="100000"/>
              </a:lnSpc>
              <a:spcBef>
                <a:spcPts val="800"/>
              </a:spcBef>
              <a:spcAft>
                <a:spcPts val="0"/>
              </a:spcAft>
              <a:buSzPts val="1800"/>
              <a:buNone/>
              <a:defRPr/>
            </a:lvl2pPr>
            <a:lvl3pPr marL="1371600" lvl="2" indent="-342900" algn="l">
              <a:lnSpc>
                <a:spcPct val="100000"/>
              </a:lnSpc>
              <a:spcBef>
                <a:spcPts val="7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54" name="Google Shape;54;p18" descr="A robot with a face"/>
          <p:cNvPicPr preferRelativeResize="0"/>
          <p:nvPr/>
        </p:nvPicPr>
        <p:blipFill rotWithShape="1">
          <a:blip r:embed="rId6">
            <a:alphaModFix/>
          </a:blip>
          <a:srcRect/>
          <a:stretch/>
        </p:blipFill>
        <p:spPr>
          <a:xfrm>
            <a:off x="5216771" y="-65058"/>
            <a:ext cx="2082803" cy="2882503"/>
          </a:xfrm>
          <a:prstGeom prst="rect">
            <a:avLst/>
          </a:prstGeom>
          <a:noFill/>
          <a:ln>
            <a:noFill/>
          </a:ln>
        </p:spPr>
      </p:pic>
      <p:sp>
        <p:nvSpPr>
          <p:cNvPr id="55" name="Google Shape;55;p18"/>
          <p:cNvSpPr/>
          <p:nvPr/>
        </p:nvSpPr>
        <p:spPr>
          <a:xfrm>
            <a:off x="0" y="2813684"/>
            <a:ext cx="12192000" cy="3105151"/>
          </a:xfrm>
          <a:prstGeom prst="rect">
            <a:avLst/>
          </a:prstGeom>
          <a:blipFill rotWithShape="1">
            <a:blip r:embed="rId7">
              <a:alphaModFix amt="11000"/>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discover_Title Slide Universal">
  <p:cSld name="2discover_Title Slide Universal">
    <p:spTree>
      <p:nvGrpSpPr>
        <p:cNvPr id="1" name="Shape 56"/>
        <p:cNvGrpSpPr/>
        <p:nvPr/>
      </p:nvGrpSpPr>
      <p:grpSpPr>
        <a:xfrm>
          <a:off x="0" y="0"/>
          <a:ext cx="0" cy="0"/>
          <a:chOff x="0" y="0"/>
          <a:chExt cx="0" cy="0"/>
        </a:xfrm>
      </p:grpSpPr>
      <p:pic>
        <p:nvPicPr>
          <p:cNvPr id="57" name="Google Shape;57;p19"/>
          <p:cNvPicPr preferRelativeResize="0"/>
          <p:nvPr/>
        </p:nvPicPr>
        <p:blipFill rotWithShape="1">
          <a:blip r:embed="rId2">
            <a:alphaModFix/>
          </a:blip>
          <a:srcRect/>
          <a:stretch/>
        </p:blipFill>
        <p:spPr>
          <a:xfrm>
            <a:off x="7917" y="-65058"/>
            <a:ext cx="2703507" cy="2914856"/>
          </a:xfrm>
          <a:prstGeom prst="rect">
            <a:avLst/>
          </a:prstGeom>
          <a:noFill/>
          <a:ln>
            <a:noFill/>
          </a:ln>
        </p:spPr>
      </p:pic>
      <p:pic>
        <p:nvPicPr>
          <p:cNvPr id="58" name="Google Shape;58;p19"/>
          <p:cNvPicPr preferRelativeResize="0"/>
          <p:nvPr/>
        </p:nvPicPr>
        <p:blipFill rotWithShape="1">
          <a:blip r:embed="rId3">
            <a:alphaModFix/>
          </a:blip>
          <a:srcRect/>
          <a:stretch/>
        </p:blipFill>
        <p:spPr>
          <a:xfrm>
            <a:off x="2520462" y="-65058"/>
            <a:ext cx="2696309" cy="2907095"/>
          </a:xfrm>
          <a:prstGeom prst="rect">
            <a:avLst/>
          </a:prstGeom>
          <a:noFill/>
          <a:ln>
            <a:noFill/>
          </a:ln>
        </p:spPr>
      </p:pic>
      <p:pic>
        <p:nvPicPr>
          <p:cNvPr id="59" name="Google Shape;59;p19"/>
          <p:cNvPicPr preferRelativeResize="0"/>
          <p:nvPr/>
        </p:nvPicPr>
        <p:blipFill rotWithShape="1">
          <a:blip r:embed="rId4">
            <a:alphaModFix/>
          </a:blip>
          <a:srcRect/>
          <a:stretch/>
        </p:blipFill>
        <p:spPr>
          <a:xfrm>
            <a:off x="9496234" y="-65058"/>
            <a:ext cx="2703509" cy="2934434"/>
          </a:xfrm>
          <a:prstGeom prst="rect">
            <a:avLst/>
          </a:prstGeom>
          <a:noFill/>
          <a:ln>
            <a:noFill/>
          </a:ln>
        </p:spPr>
      </p:pic>
      <p:pic>
        <p:nvPicPr>
          <p:cNvPr id="60" name="Google Shape;60;p19" descr="Two women working"/>
          <p:cNvPicPr preferRelativeResize="0"/>
          <p:nvPr/>
        </p:nvPicPr>
        <p:blipFill rotWithShape="1">
          <a:blip r:embed="rId5">
            <a:alphaModFix/>
          </a:blip>
          <a:srcRect/>
          <a:stretch/>
        </p:blipFill>
        <p:spPr>
          <a:xfrm>
            <a:off x="6899608" y="-65058"/>
            <a:ext cx="2752685" cy="2934434"/>
          </a:xfrm>
          <a:prstGeom prst="rect">
            <a:avLst/>
          </a:prstGeom>
          <a:noFill/>
          <a:ln>
            <a:noFill/>
          </a:ln>
        </p:spPr>
      </p:pic>
      <p:pic>
        <p:nvPicPr>
          <p:cNvPr id="61" name="Google Shape;61;p19"/>
          <p:cNvPicPr preferRelativeResize="0"/>
          <p:nvPr/>
        </p:nvPicPr>
        <p:blipFill rotWithShape="1">
          <a:blip r:embed="rId6">
            <a:alphaModFix/>
          </a:blip>
          <a:srcRect/>
          <a:stretch/>
        </p:blipFill>
        <p:spPr>
          <a:xfrm>
            <a:off x="-7743" y="-272059"/>
            <a:ext cx="12199743" cy="6136005"/>
          </a:xfrm>
          <a:prstGeom prst="rect">
            <a:avLst/>
          </a:prstGeom>
          <a:noFill/>
          <a:ln>
            <a:noFill/>
          </a:ln>
        </p:spPr>
      </p:pic>
      <p:sp>
        <p:nvSpPr>
          <p:cNvPr id="62" name="Google Shape;62;p19"/>
          <p:cNvSpPr/>
          <p:nvPr/>
        </p:nvSpPr>
        <p:spPr>
          <a:xfrm>
            <a:off x="0" y="2809874"/>
            <a:ext cx="12192000" cy="3105151"/>
          </a:xfrm>
          <a:prstGeom prst="rect">
            <a:avLst/>
          </a:prstGeom>
          <a:gradFill>
            <a:gsLst>
              <a:gs pos="0">
                <a:srgbClr val="153A5E"/>
              </a:gs>
              <a:gs pos="100000">
                <a:srgbClr val="1E5184"/>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63" name="Google Shape;63;p19"/>
          <p:cNvSpPr txBox="1">
            <a:spLocks noGrp="1"/>
          </p:cNvSpPr>
          <p:nvPr>
            <p:ph type="ctrTitle"/>
          </p:nvPr>
        </p:nvSpPr>
        <p:spPr>
          <a:xfrm>
            <a:off x="601216" y="3157837"/>
            <a:ext cx="10545755" cy="76505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sz="2800" b="1">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9"/>
          <p:cNvSpPr txBox="1">
            <a:spLocks noGrp="1"/>
          </p:cNvSpPr>
          <p:nvPr>
            <p:ph type="subTitle" idx="1"/>
          </p:nvPr>
        </p:nvSpPr>
        <p:spPr>
          <a:xfrm>
            <a:off x="601217" y="4165407"/>
            <a:ext cx="10545755" cy="429768"/>
          </a:xfrm>
          <a:prstGeom prst="rect">
            <a:avLst/>
          </a:prstGeom>
          <a:noFill/>
          <a:ln>
            <a:noFill/>
          </a:ln>
        </p:spPr>
        <p:txBody>
          <a:bodyPr spcFirstLastPara="1" wrap="square" lIns="91425" tIns="45700" rIns="91425" bIns="45700" anchor="t" anchorCtr="0">
            <a:noAutofit/>
          </a:bodyPr>
          <a:lstStyle>
            <a:lvl1pPr lvl="0" algn="l">
              <a:lnSpc>
                <a:spcPct val="90000"/>
              </a:lnSpc>
              <a:spcBef>
                <a:spcPts val="1800"/>
              </a:spcBef>
              <a:spcAft>
                <a:spcPts val="0"/>
              </a:spcAft>
              <a:buClr>
                <a:srgbClr val="FFFFFF"/>
              </a:buClr>
              <a:buSzPts val="2700"/>
              <a:buFont typeface="Noto Sans Symbols"/>
              <a:buNone/>
              <a:defRPr sz="2000" b="0">
                <a:solidFill>
                  <a:srgbClr val="FFFFFF"/>
                </a:solidFill>
                <a:latin typeface="Verdana"/>
                <a:ea typeface="Verdana"/>
                <a:cs typeface="Verdana"/>
                <a:sym typeface="Verdana"/>
              </a:defRPr>
            </a:lvl1pPr>
            <a:lvl2pPr lvl="1" algn="l">
              <a:lnSpc>
                <a:spcPct val="100000"/>
              </a:lnSpc>
              <a:spcBef>
                <a:spcPts val="800"/>
              </a:spcBef>
              <a:spcAft>
                <a:spcPts val="0"/>
              </a:spcAft>
              <a:buSzPts val="1800"/>
              <a:buNone/>
              <a:defRPr/>
            </a:lvl2pPr>
            <a:lvl3pPr lvl="2" algn="l">
              <a:lnSpc>
                <a:spcPct val="100000"/>
              </a:lnSpc>
              <a:spcBef>
                <a:spcPts val="700"/>
              </a:spcBef>
              <a:spcAft>
                <a:spcPts val="0"/>
              </a:spcAft>
              <a:buSzPts val="1800"/>
              <a:buChar char="▪"/>
              <a:defRPr/>
            </a:lvl3pPr>
            <a:lvl4pPr lvl="3" algn="l">
              <a:lnSpc>
                <a:spcPct val="100000"/>
              </a:lnSpc>
              <a:spcBef>
                <a:spcPts val="600"/>
              </a:spcBef>
              <a:spcAft>
                <a:spcPts val="0"/>
              </a:spcAft>
              <a:buSzPts val="1800"/>
              <a:buChar char="–"/>
              <a:defRPr/>
            </a:lvl4pPr>
            <a:lvl5pPr lvl="4" algn="l">
              <a:lnSpc>
                <a:spcPct val="100000"/>
              </a:lnSpc>
              <a:spcBef>
                <a:spcPts val="600"/>
              </a:spcBef>
              <a:spcAft>
                <a:spcPts val="0"/>
              </a:spcAft>
              <a:buSzPts val="1800"/>
              <a:buChar char="▪"/>
              <a:defRPr/>
            </a:lvl5pPr>
            <a:lvl6pPr lvl="5" algn="l">
              <a:lnSpc>
                <a:spcPct val="100000"/>
              </a:lnSpc>
              <a:spcBef>
                <a:spcPts val="360"/>
              </a:spcBef>
              <a:spcAft>
                <a:spcPts val="0"/>
              </a:spcAft>
              <a:buClr>
                <a:schemeClr val="dk1"/>
              </a:buClr>
              <a:buSzPts val="1800"/>
              <a:buChar char="•"/>
              <a:defRPr/>
            </a:lvl6pPr>
            <a:lvl7pPr lvl="6" algn="l">
              <a:lnSpc>
                <a:spcPct val="100000"/>
              </a:lnSpc>
              <a:spcBef>
                <a:spcPts val="360"/>
              </a:spcBef>
              <a:spcAft>
                <a:spcPts val="0"/>
              </a:spcAft>
              <a:buClr>
                <a:schemeClr val="dk1"/>
              </a:buClr>
              <a:buSzPts val="1800"/>
              <a:buChar char="•"/>
              <a:defRPr/>
            </a:lvl7pPr>
            <a:lvl8pPr lvl="7" algn="l">
              <a:lnSpc>
                <a:spcPct val="100000"/>
              </a:lnSpc>
              <a:spcBef>
                <a:spcPts val="360"/>
              </a:spcBef>
              <a:spcAft>
                <a:spcPts val="0"/>
              </a:spcAft>
              <a:buClr>
                <a:schemeClr val="dk1"/>
              </a:buClr>
              <a:buSzPts val="1800"/>
              <a:buChar char="•"/>
              <a:defRPr/>
            </a:lvl8pPr>
            <a:lvl9pPr lvl="8" algn="l">
              <a:lnSpc>
                <a:spcPct val="100000"/>
              </a:lnSpc>
              <a:spcBef>
                <a:spcPts val="360"/>
              </a:spcBef>
              <a:spcAft>
                <a:spcPts val="0"/>
              </a:spcAft>
              <a:buClr>
                <a:schemeClr val="dk1"/>
              </a:buClr>
              <a:buSzPts val="1800"/>
              <a:buChar char="•"/>
              <a:defRPr/>
            </a:lvl9pPr>
          </a:lstStyle>
          <a:p>
            <a:endParaRPr/>
          </a:p>
        </p:txBody>
      </p:sp>
      <p:sp>
        <p:nvSpPr>
          <p:cNvPr id="65" name="Google Shape;65;p19"/>
          <p:cNvSpPr txBox="1">
            <a:spLocks noGrp="1"/>
          </p:cNvSpPr>
          <p:nvPr>
            <p:ph type="body" idx="2"/>
          </p:nvPr>
        </p:nvSpPr>
        <p:spPr>
          <a:xfrm>
            <a:off x="589608" y="4887457"/>
            <a:ext cx="10557363" cy="37800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800"/>
              </a:spcBef>
              <a:spcAft>
                <a:spcPts val="0"/>
              </a:spcAft>
              <a:buClr>
                <a:schemeClr val="lt1"/>
              </a:buClr>
              <a:buSzPts val="2160"/>
              <a:buFont typeface="Verdana"/>
              <a:buNone/>
              <a:defRPr sz="1600">
                <a:solidFill>
                  <a:schemeClr val="lt1"/>
                </a:solidFill>
                <a:latin typeface="Verdana"/>
                <a:ea typeface="Verdana"/>
                <a:cs typeface="Verdana"/>
                <a:sym typeface="Verdana"/>
              </a:defRPr>
            </a:lvl1pPr>
            <a:lvl2pPr marL="914400" lvl="1" indent="-228600" algn="l">
              <a:lnSpc>
                <a:spcPct val="100000"/>
              </a:lnSpc>
              <a:spcBef>
                <a:spcPts val="800"/>
              </a:spcBef>
              <a:spcAft>
                <a:spcPts val="0"/>
              </a:spcAft>
              <a:buSzPts val="1800"/>
              <a:buNone/>
              <a:defRPr/>
            </a:lvl2pPr>
            <a:lvl3pPr marL="1371600" lvl="2" indent="-342900" algn="l">
              <a:lnSpc>
                <a:spcPct val="100000"/>
              </a:lnSpc>
              <a:spcBef>
                <a:spcPts val="7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6" name="Google Shape;66;p19"/>
          <p:cNvSpPr/>
          <p:nvPr/>
        </p:nvSpPr>
        <p:spPr>
          <a:xfrm>
            <a:off x="0" y="2813684"/>
            <a:ext cx="12192000" cy="3105151"/>
          </a:xfrm>
          <a:prstGeom prst="rect">
            <a:avLst/>
          </a:prstGeom>
          <a:blipFill rotWithShape="1">
            <a:blip r:embed="rId7">
              <a:alphaModFix amt="11000"/>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Slide Government Relations">
  <p:cSld name="Title Slide Government Relations">
    <p:spTree>
      <p:nvGrpSpPr>
        <p:cNvPr id="1" name="Shape 70"/>
        <p:cNvGrpSpPr/>
        <p:nvPr/>
      </p:nvGrpSpPr>
      <p:grpSpPr>
        <a:xfrm>
          <a:off x="0" y="0"/>
          <a:ext cx="0" cy="0"/>
          <a:chOff x="0" y="0"/>
          <a:chExt cx="0" cy="0"/>
        </a:xfrm>
      </p:grpSpPr>
      <p:sp>
        <p:nvSpPr>
          <p:cNvPr id="71" name="Google Shape;71;p21"/>
          <p:cNvSpPr/>
          <p:nvPr/>
        </p:nvSpPr>
        <p:spPr>
          <a:xfrm>
            <a:off x="0" y="2809874"/>
            <a:ext cx="12192000" cy="3105151"/>
          </a:xfrm>
          <a:prstGeom prst="rect">
            <a:avLst/>
          </a:prstGeom>
          <a:solidFill>
            <a:srgbClr val="153A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72" name="Google Shape;72;p21"/>
          <p:cNvSpPr/>
          <p:nvPr/>
        </p:nvSpPr>
        <p:spPr>
          <a:xfrm>
            <a:off x="0" y="2813684"/>
            <a:ext cx="12192000" cy="3105151"/>
          </a:xfrm>
          <a:prstGeom prst="rect">
            <a:avLst/>
          </a:prstGeom>
          <a:blipFill rotWithShape="1">
            <a:blip r:embed="rId2">
              <a:alphaModFix amt="11000"/>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73" name="Google Shape;73;p21"/>
          <p:cNvPicPr preferRelativeResize="0"/>
          <p:nvPr/>
        </p:nvPicPr>
        <p:blipFill rotWithShape="1">
          <a:blip r:embed="rId3">
            <a:alphaModFix/>
          </a:blip>
          <a:srcRect/>
          <a:stretch/>
        </p:blipFill>
        <p:spPr>
          <a:xfrm>
            <a:off x="0" y="1333"/>
            <a:ext cx="12192000" cy="2807208"/>
          </a:xfrm>
          <a:prstGeom prst="rect">
            <a:avLst/>
          </a:prstGeom>
          <a:noFill/>
          <a:ln>
            <a:noFill/>
          </a:ln>
        </p:spPr>
      </p:pic>
      <p:sp>
        <p:nvSpPr>
          <p:cNvPr id="74" name="Google Shape;74;p21"/>
          <p:cNvSpPr txBox="1">
            <a:spLocks noGrp="1"/>
          </p:cNvSpPr>
          <p:nvPr>
            <p:ph type="ctrTitle"/>
          </p:nvPr>
        </p:nvSpPr>
        <p:spPr>
          <a:xfrm>
            <a:off x="601216" y="3157837"/>
            <a:ext cx="10545755" cy="76505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sz="2800" b="1">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21"/>
          <p:cNvSpPr txBox="1">
            <a:spLocks noGrp="1"/>
          </p:cNvSpPr>
          <p:nvPr>
            <p:ph type="subTitle" idx="1"/>
          </p:nvPr>
        </p:nvSpPr>
        <p:spPr>
          <a:xfrm>
            <a:off x="601217" y="4165407"/>
            <a:ext cx="10545755" cy="429768"/>
          </a:xfrm>
          <a:prstGeom prst="rect">
            <a:avLst/>
          </a:prstGeom>
          <a:noFill/>
          <a:ln>
            <a:noFill/>
          </a:ln>
        </p:spPr>
        <p:txBody>
          <a:bodyPr spcFirstLastPara="1" wrap="square" lIns="91425" tIns="45700" rIns="91425" bIns="45700" anchor="t" anchorCtr="0">
            <a:noAutofit/>
          </a:bodyPr>
          <a:lstStyle>
            <a:lvl1pPr lvl="0" algn="l">
              <a:lnSpc>
                <a:spcPct val="90000"/>
              </a:lnSpc>
              <a:spcBef>
                <a:spcPts val="1800"/>
              </a:spcBef>
              <a:spcAft>
                <a:spcPts val="0"/>
              </a:spcAft>
              <a:buClr>
                <a:srgbClr val="FFFFFF"/>
              </a:buClr>
              <a:buSzPts val="2700"/>
              <a:buFont typeface="Noto Sans Symbols"/>
              <a:buNone/>
              <a:defRPr sz="2000" b="0">
                <a:solidFill>
                  <a:srgbClr val="FFFFFF"/>
                </a:solidFill>
                <a:latin typeface="Verdana"/>
                <a:ea typeface="Verdana"/>
                <a:cs typeface="Verdana"/>
                <a:sym typeface="Verdana"/>
              </a:defRPr>
            </a:lvl1pPr>
            <a:lvl2pPr lvl="1" algn="l">
              <a:lnSpc>
                <a:spcPct val="100000"/>
              </a:lnSpc>
              <a:spcBef>
                <a:spcPts val="800"/>
              </a:spcBef>
              <a:spcAft>
                <a:spcPts val="0"/>
              </a:spcAft>
              <a:buSzPts val="1800"/>
              <a:buNone/>
              <a:defRPr/>
            </a:lvl2pPr>
            <a:lvl3pPr lvl="2" algn="l">
              <a:lnSpc>
                <a:spcPct val="100000"/>
              </a:lnSpc>
              <a:spcBef>
                <a:spcPts val="700"/>
              </a:spcBef>
              <a:spcAft>
                <a:spcPts val="0"/>
              </a:spcAft>
              <a:buSzPts val="1800"/>
              <a:buChar char="▪"/>
              <a:defRPr/>
            </a:lvl3pPr>
            <a:lvl4pPr lvl="3" algn="l">
              <a:lnSpc>
                <a:spcPct val="100000"/>
              </a:lnSpc>
              <a:spcBef>
                <a:spcPts val="600"/>
              </a:spcBef>
              <a:spcAft>
                <a:spcPts val="0"/>
              </a:spcAft>
              <a:buSzPts val="1800"/>
              <a:buChar char="–"/>
              <a:defRPr/>
            </a:lvl4pPr>
            <a:lvl5pPr lvl="4" algn="l">
              <a:lnSpc>
                <a:spcPct val="100000"/>
              </a:lnSpc>
              <a:spcBef>
                <a:spcPts val="600"/>
              </a:spcBef>
              <a:spcAft>
                <a:spcPts val="0"/>
              </a:spcAft>
              <a:buSzPts val="1800"/>
              <a:buChar char="▪"/>
              <a:defRPr/>
            </a:lvl5pPr>
            <a:lvl6pPr lvl="5" algn="l">
              <a:lnSpc>
                <a:spcPct val="100000"/>
              </a:lnSpc>
              <a:spcBef>
                <a:spcPts val="360"/>
              </a:spcBef>
              <a:spcAft>
                <a:spcPts val="0"/>
              </a:spcAft>
              <a:buClr>
                <a:schemeClr val="dk1"/>
              </a:buClr>
              <a:buSzPts val="1800"/>
              <a:buChar char="•"/>
              <a:defRPr/>
            </a:lvl6pPr>
            <a:lvl7pPr lvl="6" algn="l">
              <a:lnSpc>
                <a:spcPct val="100000"/>
              </a:lnSpc>
              <a:spcBef>
                <a:spcPts val="360"/>
              </a:spcBef>
              <a:spcAft>
                <a:spcPts val="0"/>
              </a:spcAft>
              <a:buClr>
                <a:schemeClr val="dk1"/>
              </a:buClr>
              <a:buSzPts val="1800"/>
              <a:buChar char="•"/>
              <a:defRPr/>
            </a:lvl7pPr>
            <a:lvl8pPr lvl="7" algn="l">
              <a:lnSpc>
                <a:spcPct val="100000"/>
              </a:lnSpc>
              <a:spcBef>
                <a:spcPts val="360"/>
              </a:spcBef>
              <a:spcAft>
                <a:spcPts val="0"/>
              </a:spcAft>
              <a:buClr>
                <a:schemeClr val="dk1"/>
              </a:buClr>
              <a:buSzPts val="1800"/>
              <a:buChar char="•"/>
              <a:defRPr/>
            </a:lvl8pPr>
            <a:lvl9pPr lvl="8" algn="l">
              <a:lnSpc>
                <a:spcPct val="100000"/>
              </a:lnSpc>
              <a:spcBef>
                <a:spcPts val="360"/>
              </a:spcBef>
              <a:spcAft>
                <a:spcPts val="0"/>
              </a:spcAft>
              <a:buClr>
                <a:schemeClr val="dk1"/>
              </a:buClr>
              <a:buSzPts val="1800"/>
              <a:buChar char="•"/>
              <a:defRPr/>
            </a:lvl9pPr>
          </a:lstStyle>
          <a:p>
            <a:endParaRPr/>
          </a:p>
        </p:txBody>
      </p:sp>
      <p:sp>
        <p:nvSpPr>
          <p:cNvPr id="76" name="Google Shape;76;p21"/>
          <p:cNvSpPr txBox="1">
            <a:spLocks noGrp="1"/>
          </p:cNvSpPr>
          <p:nvPr>
            <p:ph type="body" idx="2"/>
          </p:nvPr>
        </p:nvSpPr>
        <p:spPr>
          <a:xfrm>
            <a:off x="589608" y="4887457"/>
            <a:ext cx="10557363" cy="37800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800"/>
              </a:spcBef>
              <a:spcAft>
                <a:spcPts val="0"/>
              </a:spcAft>
              <a:buClr>
                <a:schemeClr val="lt1"/>
              </a:buClr>
              <a:buSzPts val="2160"/>
              <a:buFont typeface="Verdana"/>
              <a:buNone/>
              <a:defRPr sz="1600">
                <a:solidFill>
                  <a:schemeClr val="lt1"/>
                </a:solidFill>
                <a:latin typeface="Verdana"/>
                <a:ea typeface="Verdana"/>
                <a:cs typeface="Verdana"/>
                <a:sym typeface="Verdana"/>
              </a:defRPr>
            </a:lvl1pPr>
            <a:lvl2pPr marL="914400" lvl="1" indent="-228600" algn="l">
              <a:lnSpc>
                <a:spcPct val="100000"/>
              </a:lnSpc>
              <a:spcBef>
                <a:spcPts val="800"/>
              </a:spcBef>
              <a:spcAft>
                <a:spcPts val="0"/>
              </a:spcAft>
              <a:buSzPts val="1800"/>
              <a:buNone/>
              <a:defRPr/>
            </a:lvl2pPr>
            <a:lvl3pPr marL="1371600" lvl="2" indent="-342900" algn="l">
              <a:lnSpc>
                <a:spcPct val="100000"/>
              </a:lnSpc>
              <a:spcBef>
                <a:spcPts val="7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 Slide Careers">
  <p:cSld name="Title Slide Careers">
    <p:spTree>
      <p:nvGrpSpPr>
        <p:cNvPr id="1" name="Shape 77"/>
        <p:cNvGrpSpPr/>
        <p:nvPr/>
      </p:nvGrpSpPr>
      <p:grpSpPr>
        <a:xfrm>
          <a:off x="0" y="0"/>
          <a:ext cx="0" cy="0"/>
          <a:chOff x="0" y="0"/>
          <a:chExt cx="0" cy="0"/>
        </a:xfrm>
      </p:grpSpPr>
      <p:sp>
        <p:nvSpPr>
          <p:cNvPr id="78" name="Google Shape;78;p22"/>
          <p:cNvSpPr/>
          <p:nvPr/>
        </p:nvSpPr>
        <p:spPr>
          <a:xfrm>
            <a:off x="0" y="1"/>
            <a:ext cx="12227984" cy="591502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79" name="Google Shape;79;p22"/>
          <p:cNvSpPr/>
          <p:nvPr/>
        </p:nvSpPr>
        <p:spPr>
          <a:xfrm>
            <a:off x="0" y="2809874"/>
            <a:ext cx="12192000" cy="3105151"/>
          </a:xfrm>
          <a:prstGeom prst="rect">
            <a:avLst/>
          </a:prstGeom>
          <a:solidFill>
            <a:srgbClr val="153A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80" name="Google Shape;80;p22"/>
          <p:cNvPicPr preferRelativeResize="0"/>
          <p:nvPr/>
        </p:nvPicPr>
        <p:blipFill rotWithShape="1">
          <a:blip r:embed="rId2">
            <a:alphaModFix/>
          </a:blip>
          <a:srcRect/>
          <a:stretch/>
        </p:blipFill>
        <p:spPr>
          <a:xfrm>
            <a:off x="0" y="1333"/>
            <a:ext cx="12192000" cy="2807208"/>
          </a:xfrm>
          <a:prstGeom prst="rect">
            <a:avLst/>
          </a:prstGeom>
          <a:noFill/>
          <a:ln>
            <a:noFill/>
          </a:ln>
        </p:spPr>
      </p:pic>
      <p:sp>
        <p:nvSpPr>
          <p:cNvPr id="81" name="Google Shape;81;p22"/>
          <p:cNvSpPr txBox="1">
            <a:spLocks noGrp="1"/>
          </p:cNvSpPr>
          <p:nvPr>
            <p:ph type="ctrTitle"/>
          </p:nvPr>
        </p:nvSpPr>
        <p:spPr>
          <a:xfrm>
            <a:off x="601216" y="3157837"/>
            <a:ext cx="10545755" cy="76505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sz="2800" b="1">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2"/>
          <p:cNvSpPr txBox="1">
            <a:spLocks noGrp="1"/>
          </p:cNvSpPr>
          <p:nvPr>
            <p:ph type="subTitle" idx="1"/>
          </p:nvPr>
        </p:nvSpPr>
        <p:spPr>
          <a:xfrm>
            <a:off x="601217" y="4165407"/>
            <a:ext cx="10545755" cy="429768"/>
          </a:xfrm>
          <a:prstGeom prst="rect">
            <a:avLst/>
          </a:prstGeom>
          <a:noFill/>
          <a:ln>
            <a:noFill/>
          </a:ln>
        </p:spPr>
        <p:txBody>
          <a:bodyPr spcFirstLastPara="1" wrap="square" lIns="91425" tIns="45700" rIns="91425" bIns="45700" anchor="t" anchorCtr="0">
            <a:noAutofit/>
          </a:bodyPr>
          <a:lstStyle>
            <a:lvl1pPr lvl="0" algn="l">
              <a:lnSpc>
                <a:spcPct val="90000"/>
              </a:lnSpc>
              <a:spcBef>
                <a:spcPts val="1800"/>
              </a:spcBef>
              <a:spcAft>
                <a:spcPts val="0"/>
              </a:spcAft>
              <a:buClr>
                <a:srgbClr val="FFFFFF"/>
              </a:buClr>
              <a:buSzPts val="2700"/>
              <a:buFont typeface="Noto Sans Symbols"/>
              <a:buNone/>
              <a:defRPr sz="2000" b="0">
                <a:solidFill>
                  <a:srgbClr val="FFFFFF"/>
                </a:solidFill>
                <a:latin typeface="Verdana"/>
                <a:ea typeface="Verdana"/>
                <a:cs typeface="Verdana"/>
                <a:sym typeface="Verdana"/>
              </a:defRPr>
            </a:lvl1pPr>
            <a:lvl2pPr lvl="1" algn="l">
              <a:lnSpc>
                <a:spcPct val="100000"/>
              </a:lnSpc>
              <a:spcBef>
                <a:spcPts val="800"/>
              </a:spcBef>
              <a:spcAft>
                <a:spcPts val="0"/>
              </a:spcAft>
              <a:buSzPts val="1800"/>
              <a:buNone/>
              <a:defRPr/>
            </a:lvl2pPr>
            <a:lvl3pPr lvl="2" algn="l">
              <a:lnSpc>
                <a:spcPct val="100000"/>
              </a:lnSpc>
              <a:spcBef>
                <a:spcPts val="700"/>
              </a:spcBef>
              <a:spcAft>
                <a:spcPts val="0"/>
              </a:spcAft>
              <a:buSzPts val="1800"/>
              <a:buChar char="▪"/>
              <a:defRPr/>
            </a:lvl3pPr>
            <a:lvl4pPr lvl="3" algn="l">
              <a:lnSpc>
                <a:spcPct val="100000"/>
              </a:lnSpc>
              <a:spcBef>
                <a:spcPts val="600"/>
              </a:spcBef>
              <a:spcAft>
                <a:spcPts val="0"/>
              </a:spcAft>
              <a:buSzPts val="1800"/>
              <a:buChar char="–"/>
              <a:defRPr/>
            </a:lvl4pPr>
            <a:lvl5pPr lvl="4" algn="l">
              <a:lnSpc>
                <a:spcPct val="100000"/>
              </a:lnSpc>
              <a:spcBef>
                <a:spcPts val="600"/>
              </a:spcBef>
              <a:spcAft>
                <a:spcPts val="0"/>
              </a:spcAft>
              <a:buSzPts val="1800"/>
              <a:buChar char="▪"/>
              <a:defRPr/>
            </a:lvl5pPr>
            <a:lvl6pPr lvl="5" algn="l">
              <a:lnSpc>
                <a:spcPct val="100000"/>
              </a:lnSpc>
              <a:spcBef>
                <a:spcPts val="360"/>
              </a:spcBef>
              <a:spcAft>
                <a:spcPts val="0"/>
              </a:spcAft>
              <a:buClr>
                <a:schemeClr val="dk1"/>
              </a:buClr>
              <a:buSzPts val="1800"/>
              <a:buChar char="•"/>
              <a:defRPr/>
            </a:lvl6pPr>
            <a:lvl7pPr lvl="6" algn="l">
              <a:lnSpc>
                <a:spcPct val="100000"/>
              </a:lnSpc>
              <a:spcBef>
                <a:spcPts val="360"/>
              </a:spcBef>
              <a:spcAft>
                <a:spcPts val="0"/>
              </a:spcAft>
              <a:buClr>
                <a:schemeClr val="dk1"/>
              </a:buClr>
              <a:buSzPts val="1800"/>
              <a:buChar char="•"/>
              <a:defRPr/>
            </a:lvl7pPr>
            <a:lvl8pPr lvl="7" algn="l">
              <a:lnSpc>
                <a:spcPct val="100000"/>
              </a:lnSpc>
              <a:spcBef>
                <a:spcPts val="360"/>
              </a:spcBef>
              <a:spcAft>
                <a:spcPts val="0"/>
              </a:spcAft>
              <a:buClr>
                <a:schemeClr val="dk1"/>
              </a:buClr>
              <a:buSzPts val="1800"/>
              <a:buChar char="•"/>
              <a:defRPr/>
            </a:lvl8pPr>
            <a:lvl9pPr lvl="8" algn="l">
              <a:lnSpc>
                <a:spcPct val="100000"/>
              </a:lnSpc>
              <a:spcBef>
                <a:spcPts val="360"/>
              </a:spcBef>
              <a:spcAft>
                <a:spcPts val="0"/>
              </a:spcAft>
              <a:buClr>
                <a:schemeClr val="dk1"/>
              </a:buClr>
              <a:buSzPts val="1800"/>
              <a:buChar char="•"/>
              <a:defRPr/>
            </a:lvl9pPr>
          </a:lstStyle>
          <a:p>
            <a:endParaRPr/>
          </a:p>
        </p:txBody>
      </p:sp>
      <p:sp>
        <p:nvSpPr>
          <p:cNvPr id="83" name="Google Shape;83;p22"/>
          <p:cNvSpPr txBox="1">
            <a:spLocks noGrp="1"/>
          </p:cNvSpPr>
          <p:nvPr>
            <p:ph type="body" idx="2"/>
          </p:nvPr>
        </p:nvSpPr>
        <p:spPr>
          <a:xfrm>
            <a:off x="589608" y="4887457"/>
            <a:ext cx="10557363" cy="37800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800"/>
              </a:spcBef>
              <a:spcAft>
                <a:spcPts val="0"/>
              </a:spcAft>
              <a:buClr>
                <a:schemeClr val="lt1"/>
              </a:buClr>
              <a:buSzPts val="2160"/>
              <a:buFont typeface="Verdana"/>
              <a:buNone/>
              <a:defRPr sz="1600">
                <a:solidFill>
                  <a:schemeClr val="lt1"/>
                </a:solidFill>
                <a:latin typeface="Verdana"/>
                <a:ea typeface="Verdana"/>
                <a:cs typeface="Verdana"/>
                <a:sym typeface="Verdana"/>
              </a:defRPr>
            </a:lvl1pPr>
            <a:lvl2pPr marL="914400" lvl="1" indent="-228600" algn="l">
              <a:lnSpc>
                <a:spcPct val="100000"/>
              </a:lnSpc>
              <a:spcBef>
                <a:spcPts val="800"/>
              </a:spcBef>
              <a:spcAft>
                <a:spcPts val="0"/>
              </a:spcAft>
              <a:buSzPts val="1800"/>
              <a:buNone/>
              <a:defRPr/>
            </a:lvl2pPr>
            <a:lvl3pPr marL="1371600" lvl="2" indent="-342900" algn="l">
              <a:lnSpc>
                <a:spcPct val="100000"/>
              </a:lnSpc>
              <a:spcBef>
                <a:spcPts val="7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4" name="Google Shape;84;p22"/>
          <p:cNvSpPr/>
          <p:nvPr/>
        </p:nvSpPr>
        <p:spPr>
          <a:xfrm>
            <a:off x="0" y="3429000"/>
            <a:ext cx="12192000" cy="3105151"/>
          </a:xfrm>
          <a:prstGeom prst="rect">
            <a:avLst/>
          </a:prstGeom>
          <a:blipFill rotWithShape="1">
            <a:blip r:embed="rId3">
              <a:alphaModFix amt="11000"/>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Aspiration">
  <p:cSld name="Title Slide Aspiration">
    <p:spTree>
      <p:nvGrpSpPr>
        <p:cNvPr id="1" name="Shape 85"/>
        <p:cNvGrpSpPr/>
        <p:nvPr/>
      </p:nvGrpSpPr>
      <p:grpSpPr>
        <a:xfrm>
          <a:off x="0" y="0"/>
          <a:ext cx="0" cy="0"/>
          <a:chOff x="0" y="0"/>
          <a:chExt cx="0" cy="0"/>
        </a:xfrm>
      </p:grpSpPr>
      <p:sp>
        <p:nvSpPr>
          <p:cNvPr id="86" name="Google Shape;86;p23"/>
          <p:cNvSpPr/>
          <p:nvPr/>
        </p:nvSpPr>
        <p:spPr>
          <a:xfrm>
            <a:off x="0" y="2809874"/>
            <a:ext cx="12192000" cy="3105151"/>
          </a:xfrm>
          <a:prstGeom prst="rect">
            <a:avLst/>
          </a:prstGeom>
          <a:solidFill>
            <a:srgbClr val="153A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87" name="Google Shape;87;p23"/>
          <p:cNvPicPr preferRelativeResize="0"/>
          <p:nvPr/>
        </p:nvPicPr>
        <p:blipFill rotWithShape="1">
          <a:blip r:embed="rId2">
            <a:alphaModFix/>
          </a:blip>
          <a:srcRect/>
          <a:stretch/>
        </p:blipFill>
        <p:spPr>
          <a:xfrm>
            <a:off x="0" y="1333"/>
            <a:ext cx="12192000" cy="2807208"/>
          </a:xfrm>
          <a:prstGeom prst="rect">
            <a:avLst/>
          </a:prstGeom>
          <a:noFill/>
          <a:ln>
            <a:noFill/>
          </a:ln>
        </p:spPr>
      </p:pic>
      <p:sp>
        <p:nvSpPr>
          <p:cNvPr id="88" name="Google Shape;88;p23"/>
          <p:cNvSpPr txBox="1">
            <a:spLocks noGrp="1"/>
          </p:cNvSpPr>
          <p:nvPr>
            <p:ph type="ctrTitle"/>
          </p:nvPr>
        </p:nvSpPr>
        <p:spPr>
          <a:xfrm>
            <a:off x="601216" y="3157837"/>
            <a:ext cx="10545755" cy="76505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sz="2800" b="1">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23"/>
          <p:cNvSpPr txBox="1">
            <a:spLocks noGrp="1"/>
          </p:cNvSpPr>
          <p:nvPr>
            <p:ph type="subTitle" idx="1"/>
          </p:nvPr>
        </p:nvSpPr>
        <p:spPr>
          <a:xfrm>
            <a:off x="601217" y="4165407"/>
            <a:ext cx="10545755" cy="429768"/>
          </a:xfrm>
          <a:prstGeom prst="rect">
            <a:avLst/>
          </a:prstGeom>
          <a:noFill/>
          <a:ln>
            <a:noFill/>
          </a:ln>
        </p:spPr>
        <p:txBody>
          <a:bodyPr spcFirstLastPara="1" wrap="square" lIns="91425" tIns="45700" rIns="91425" bIns="45700" anchor="t" anchorCtr="0">
            <a:noAutofit/>
          </a:bodyPr>
          <a:lstStyle>
            <a:lvl1pPr lvl="0" algn="l">
              <a:lnSpc>
                <a:spcPct val="90000"/>
              </a:lnSpc>
              <a:spcBef>
                <a:spcPts val="1800"/>
              </a:spcBef>
              <a:spcAft>
                <a:spcPts val="0"/>
              </a:spcAft>
              <a:buClr>
                <a:srgbClr val="FFFFFF"/>
              </a:buClr>
              <a:buSzPts val="2700"/>
              <a:buFont typeface="Noto Sans Symbols"/>
              <a:buNone/>
              <a:defRPr sz="2000" b="0">
                <a:solidFill>
                  <a:srgbClr val="FFFFFF"/>
                </a:solidFill>
                <a:latin typeface="Verdana"/>
                <a:ea typeface="Verdana"/>
                <a:cs typeface="Verdana"/>
                <a:sym typeface="Verdana"/>
              </a:defRPr>
            </a:lvl1pPr>
            <a:lvl2pPr lvl="1" algn="l">
              <a:lnSpc>
                <a:spcPct val="100000"/>
              </a:lnSpc>
              <a:spcBef>
                <a:spcPts val="800"/>
              </a:spcBef>
              <a:spcAft>
                <a:spcPts val="0"/>
              </a:spcAft>
              <a:buSzPts val="1800"/>
              <a:buNone/>
              <a:defRPr/>
            </a:lvl2pPr>
            <a:lvl3pPr lvl="2" algn="l">
              <a:lnSpc>
                <a:spcPct val="100000"/>
              </a:lnSpc>
              <a:spcBef>
                <a:spcPts val="700"/>
              </a:spcBef>
              <a:spcAft>
                <a:spcPts val="0"/>
              </a:spcAft>
              <a:buSzPts val="1800"/>
              <a:buChar char="▪"/>
              <a:defRPr/>
            </a:lvl3pPr>
            <a:lvl4pPr lvl="3" algn="l">
              <a:lnSpc>
                <a:spcPct val="100000"/>
              </a:lnSpc>
              <a:spcBef>
                <a:spcPts val="600"/>
              </a:spcBef>
              <a:spcAft>
                <a:spcPts val="0"/>
              </a:spcAft>
              <a:buSzPts val="1800"/>
              <a:buChar char="–"/>
              <a:defRPr/>
            </a:lvl4pPr>
            <a:lvl5pPr lvl="4" algn="l">
              <a:lnSpc>
                <a:spcPct val="100000"/>
              </a:lnSpc>
              <a:spcBef>
                <a:spcPts val="600"/>
              </a:spcBef>
              <a:spcAft>
                <a:spcPts val="0"/>
              </a:spcAft>
              <a:buSzPts val="1800"/>
              <a:buChar char="▪"/>
              <a:defRPr/>
            </a:lvl5pPr>
            <a:lvl6pPr lvl="5" algn="l">
              <a:lnSpc>
                <a:spcPct val="100000"/>
              </a:lnSpc>
              <a:spcBef>
                <a:spcPts val="360"/>
              </a:spcBef>
              <a:spcAft>
                <a:spcPts val="0"/>
              </a:spcAft>
              <a:buClr>
                <a:schemeClr val="dk1"/>
              </a:buClr>
              <a:buSzPts val="1800"/>
              <a:buChar char="•"/>
              <a:defRPr/>
            </a:lvl6pPr>
            <a:lvl7pPr lvl="6" algn="l">
              <a:lnSpc>
                <a:spcPct val="100000"/>
              </a:lnSpc>
              <a:spcBef>
                <a:spcPts val="360"/>
              </a:spcBef>
              <a:spcAft>
                <a:spcPts val="0"/>
              </a:spcAft>
              <a:buClr>
                <a:schemeClr val="dk1"/>
              </a:buClr>
              <a:buSzPts val="1800"/>
              <a:buChar char="•"/>
              <a:defRPr/>
            </a:lvl7pPr>
            <a:lvl8pPr lvl="7" algn="l">
              <a:lnSpc>
                <a:spcPct val="100000"/>
              </a:lnSpc>
              <a:spcBef>
                <a:spcPts val="360"/>
              </a:spcBef>
              <a:spcAft>
                <a:spcPts val="0"/>
              </a:spcAft>
              <a:buClr>
                <a:schemeClr val="dk1"/>
              </a:buClr>
              <a:buSzPts val="1800"/>
              <a:buChar char="•"/>
              <a:defRPr/>
            </a:lvl8pPr>
            <a:lvl9pPr lvl="8" algn="l">
              <a:lnSpc>
                <a:spcPct val="100000"/>
              </a:lnSpc>
              <a:spcBef>
                <a:spcPts val="360"/>
              </a:spcBef>
              <a:spcAft>
                <a:spcPts val="0"/>
              </a:spcAft>
              <a:buClr>
                <a:schemeClr val="dk1"/>
              </a:buClr>
              <a:buSzPts val="1800"/>
              <a:buChar char="•"/>
              <a:defRPr/>
            </a:lvl9pPr>
          </a:lstStyle>
          <a:p>
            <a:endParaRPr/>
          </a:p>
        </p:txBody>
      </p:sp>
      <p:sp>
        <p:nvSpPr>
          <p:cNvPr id="90" name="Google Shape;90;p23"/>
          <p:cNvSpPr txBox="1">
            <a:spLocks noGrp="1"/>
          </p:cNvSpPr>
          <p:nvPr>
            <p:ph type="body" idx="2"/>
          </p:nvPr>
        </p:nvSpPr>
        <p:spPr>
          <a:xfrm>
            <a:off x="589608" y="4887457"/>
            <a:ext cx="10557363" cy="37800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800"/>
              </a:spcBef>
              <a:spcAft>
                <a:spcPts val="0"/>
              </a:spcAft>
              <a:buClr>
                <a:schemeClr val="lt1"/>
              </a:buClr>
              <a:buSzPts val="2160"/>
              <a:buFont typeface="Verdana"/>
              <a:buNone/>
              <a:defRPr sz="1600">
                <a:solidFill>
                  <a:schemeClr val="lt1"/>
                </a:solidFill>
                <a:latin typeface="Verdana"/>
                <a:ea typeface="Verdana"/>
                <a:cs typeface="Verdana"/>
                <a:sym typeface="Verdana"/>
              </a:defRPr>
            </a:lvl1pPr>
            <a:lvl2pPr marL="914400" lvl="1" indent="-228600" algn="l">
              <a:lnSpc>
                <a:spcPct val="100000"/>
              </a:lnSpc>
              <a:spcBef>
                <a:spcPts val="800"/>
              </a:spcBef>
              <a:spcAft>
                <a:spcPts val="0"/>
              </a:spcAft>
              <a:buSzPts val="1800"/>
              <a:buNone/>
              <a:defRPr/>
            </a:lvl2pPr>
            <a:lvl3pPr marL="1371600" lvl="2" indent="-342900" algn="l">
              <a:lnSpc>
                <a:spcPct val="100000"/>
              </a:lnSpc>
              <a:spcBef>
                <a:spcPts val="7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91" name="Google Shape;91;p23" descr="cover-rgb.jpg"/>
          <p:cNvPicPr preferRelativeResize="0"/>
          <p:nvPr/>
        </p:nvPicPr>
        <p:blipFill rotWithShape="1">
          <a:blip r:embed="rId3">
            <a:alphaModFix/>
          </a:blip>
          <a:srcRect/>
          <a:stretch/>
        </p:blipFill>
        <p:spPr>
          <a:xfrm>
            <a:off x="0" y="1"/>
            <a:ext cx="12192000" cy="280987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pic>
        <p:nvPicPr>
          <p:cNvPr id="3"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591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609600" y="2417899"/>
            <a:ext cx="10972800" cy="1143000"/>
          </a:xfrm>
          <a:prstGeom prst="rect">
            <a:avLst/>
          </a:prstGeom>
        </p:spPr>
        <p:txBody>
          <a:bodyPr/>
          <a:lstStyle>
            <a:lvl1pPr algn="l">
              <a:defRPr sz="4600" b="1">
                <a:solidFill>
                  <a:srgbClr val="FFFFFF"/>
                </a:solidFill>
                <a:latin typeface="Verdana"/>
                <a:cs typeface="Verdana"/>
              </a:defRPr>
            </a:lvl1pPr>
          </a:lstStyle>
          <a:p>
            <a:r>
              <a:rPr lang="en-US"/>
              <a:t>Click to edit Master title style</a:t>
            </a:r>
            <a:endParaRPr lang="en-US" dirty="0"/>
          </a:p>
        </p:txBody>
      </p:sp>
      <p:sp>
        <p:nvSpPr>
          <p:cNvPr id="4" name="Slide Number Placeholder 2"/>
          <p:cNvSpPr>
            <a:spLocks noGrp="1"/>
          </p:cNvSpPr>
          <p:nvPr>
            <p:ph type="sldNum" sz="quarter" idx="10"/>
          </p:nvPr>
        </p:nvSpPr>
        <p:spPr>
          <a:xfrm>
            <a:off x="4844481" y="6356351"/>
            <a:ext cx="478367" cy="365125"/>
          </a:xfrm>
          <a:prstGeom prst="rect">
            <a:avLst/>
          </a:prstGeom>
        </p:spPr>
        <p:txBody>
          <a:bodyPr/>
          <a:lstStyle>
            <a:lvl1pPr>
              <a:defRPr/>
            </a:lvl1pPr>
          </a:lstStyle>
          <a:p>
            <a:pPr>
              <a:defRPr/>
            </a:pPr>
            <a:fld id="{FF742EE6-F228-A848-AAD6-425DE94CFCF2}" type="slidenum">
              <a:rPr lang="en-US"/>
              <a:pPr>
                <a:defRPr/>
              </a:pPr>
              <a:t>‹#›</a:t>
            </a:fld>
            <a:endParaRPr lang="en-US" dirty="0"/>
          </a:p>
        </p:txBody>
      </p:sp>
      <p:sp>
        <p:nvSpPr>
          <p:cNvPr id="5" name="Date Placeholder 3"/>
          <p:cNvSpPr>
            <a:spLocks noGrp="1"/>
          </p:cNvSpPr>
          <p:nvPr>
            <p:ph type="dt" sz="half" idx="11"/>
          </p:nvPr>
        </p:nvSpPr>
        <p:spPr>
          <a:xfrm>
            <a:off x="5405397" y="6356351"/>
            <a:ext cx="2190749" cy="365125"/>
          </a:xfrm>
          <a:prstGeom prst="rect">
            <a:avLst/>
          </a:prstGeom>
        </p:spPr>
        <p:txBody>
          <a:bodyPr/>
          <a:lstStyle>
            <a:lvl1pPr>
              <a:defRPr/>
            </a:lvl1pPr>
          </a:lstStyle>
          <a:p>
            <a:pPr>
              <a:defRPr/>
            </a:pPr>
            <a:endParaRPr lang="en-US" dirty="0"/>
          </a:p>
        </p:txBody>
      </p:sp>
    </p:spTree>
    <p:extLst>
      <p:ext uri="{BB962C8B-B14F-4D97-AF65-F5344CB8AC3E}">
        <p14:creationId xmlns:p14="http://schemas.microsoft.com/office/powerpoint/2010/main" val="1820542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 Content ">
    <p:spTree>
      <p:nvGrpSpPr>
        <p:cNvPr id="1" name=""/>
        <p:cNvGrpSpPr/>
        <p:nvPr/>
      </p:nvGrpSpPr>
      <p:grpSpPr>
        <a:xfrm>
          <a:off x="0" y="0"/>
          <a:ext cx="0" cy="0"/>
          <a:chOff x="0" y="0"/>
          <a:chExt cx="0" cy="0"/>
        </a:xfrm>
      </p:grpSpPr>
      <p:sp>
        <p:nvSpPr>
          <p:cNvPr id="5" name="Content Placeholder 4"/>
          <p:cNvSpPr>
            <a:spLocks noGrp="1"/>
          </p:cNvSpPr>
          <p:nvPr>
            <p:ph sz="quarter" idx="23"/>
          </p:nvPr>
        </p:nvSpPr>
        <p:spPr>
          <a:xfrm>
            <a:off x="499769" y="1644651"/>
            <a:ext cx="5380567" cy="4367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24"/>
          </p:nvPr>
        </p:nvSpPr>
        <p:spPr>
          <a:xfrm>
            <a:off x="6318485" y="1644651"/>
            <a:ext cx="5380567" cy="4367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6"/>
          <p:cNvSpPr>
            <a:spLocks noGrp="1"/>
          </p:cNvSpPr>
          <p:nvPr>
            <p:ph type="title"/>
          </p:nvPr>
        </p:nvSpPr>
        <p:spPr>
          <a:xfrm>
            <a:off x="487681" y="135133"/>
            <a:ext cx="11101073" cy="1076030"/>
          </a:xfrm>
        </p:spPr>
        <p:txBody>
          <a:bodyPr/>
          <a:lstStyle/>
          <a:p>
            <a:r>
              <a:rPr lang="en-US"/>
              <a:t>Click to edit Master title style</a:t>
            </a:r>
          </a:p>
        </p:txBody>
      </p:sp>
      <p:sp>
        <p:nvSpPr>
          <p:cNvPr id="6" name="Slide Number Placeholder 1"/>
          <p:cNvSpPr>
            <a:spLocks noGrp="1"/>
          </p:cNvSpPr>
          <p:nvPr>
            <p:ph type="sldNum" sz="quarter" idx="25"/>
          </p:nvPr>
        </p:nvSpPr>
        <p:spPr>
          <a:xfrm>
            <a:off x="4844481" y="6356351"/>
            <a:ext cx="478367" cy="365125"/>
          </a:xfrm>
          <a:prstGeom prst="rect">
            <a:avLst/>
          </a:prstGeom>
        </p:spPr>
        <p:txBody>
          <a:bodyPr/>
          <a:lstStyle>
            <a:lvl1pPr>
              <a:defRPr/>
            </a:lvl1pPr>
          </a:lstStyle>
          <a:p>
            <a:pPr>
              <a:defRPr/>
            </a:pPr>
            <a:fld id="{C8467590-0BC9-4B4A-95A3-307D97AD4B4F}" type="slidenum">
              <a:rPr lang="en-US"/>
              <a:pPr>
                <a:defRPr/>
              </a:pPr>
              <a:t>‹#›</a:t>
            </a:fld>
            <a:endParaRPr lang="en-US" dirty="0"/>
          </a:p>
        </p:txBody>
      </p:sp>
      <p:sp>
        <p:nvSpPr>
          <p:cNvPr id="7" name="Date Placeholder 2"/>
          <p:cNvSpPr>
            <a:spLocks noGrp="1"/>
          </p:cNvSpPr>
          <p:nvPr>
            <p:ph type="dt" sz="half" idx="26"/>
          </p:nvPr>
        </p:nvSpPr>
        <p:spPr>
          <a:xfrm>
            <a:off x="5405397" y="6356351"/>
            <a:ext cx="2190749" cy="365125"/>
          </a:xfrm>
          <a:prstGeom prst="rect">
            <a:avLst/>
          </a:prstGeom>
        </p:spPr>
        <p:txBody>
          <a:bodyPr/>
          <a:lstStyle>
            <a:lvl1pPr>
              <a:defRPr/>
            </a:lvl1pPr>
          </a:lstStyle>
          <a:p>
            <a:pPr>
              <a:defRPr/>
            </a:pPr>
            <a:endParaRPr lang="en-US" dirty="0"/>
          </a:p>
        </p:txBody>
      </p:sp>
    </p:spTree>
    <p:extLst>
      <p:ext uri="{BB962C8B-B14F-4D97-AF65-F5344CB8AC3E}">
        <p14:creationId xmlns:p14="http://schemas.microsoft.com/office/powerpoint/2010/main" val="2951808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2"/>
          <p:cNvSpPr txBox="1">
            <a:spLocks noGrp="1"/>
          </p:cNvSpPr>
          <p:nvPr>
            <p:ph type="body" idx="1"/>
          </p:nvPr>
        </p:nvSpPr>
        <p:spPr>
          <a:xfrm>
            <a:off x="1554480" y="1371600"/>
            <a:ext cx="9942831" cy="438626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800"/>
              </a:spcBef>
              <a:spcAft>
                <a:spcPts val="0"/>
              </a:spcAft>
              <a:buClr>
                <a:srgbClr val="153A5E"/>
              </a:buClr>
              <a:buSzPts val="3780"/>
              <a:buFont typeface="Arial"/>
              <a:buNone/>
              <a:defRPr sz="2800" b="0" i="0" u="none" strike="noStrike" cap="none">
                <a:solidFill>
                  <a:srgbClr val="153A5E"/>
                </a:solidFill>
                <a:latin typeface="Arial"/>
                <a:ea typeface="Arial"/>
                <a:cs typeface="Arial"/>
                <a:sym typeface="Arial"/>
              </a:defRPr>
            </a:lvl1pPr>
            <a:lvl2pPr marL="914400" marR="0" lvl="1" indent="-228600" algn="l" rtl="0">
              <a:lnSpc>
                <a:spcPct val="100000"/>
              </a:lnSpc>
              <a:spcBef>
                <a:spcPts val="800"/>
              </a:spcBef>
              <a:spcAft>
                <a:spcPts val="0"/>
              </a:spcAft>
              <a:buClr>
                <a:srgbClr val="595959"/>
              </a:buClr>
              <a:buSzPts val="2800"/>
              <a:buFont typeface="Merriweather Sans"/>
              <a:buNone/>
              <a:defRPr sz="2800" b="0" i="0" u="none" strike="noStrike" cap="none">
                <a:solidFill>
                  <a:schemeClr val="dk1"/>
                </a:solidFill>
                <a:latin typeface="Arial"/>
                <a:ea typeface="Arial"/>
                <a:cs typeface="Arial"/>
                <a:sym typeface="Arial"/>
              </a:defRPr>
            </a:lvl2pPr>
            <a:lvl3pPr marL="1371600" marR="0" lvl="2" indent="-342900" algn="l" rtl="0">
              <a:lnSpc>
                <a:spcPct val="100000"/>
              </a:lnSpc>
              <a:spcBef>
                <a:spcPts val="700"/>
              </a:spcBef>
              <a:spcAft>
                <a:spcPts val="0"/>
              </a:spcAft>
              <a:buClr>
                <a:srgbClr val="595959"/>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rgbClr val="595959"/>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600"/>
              </a:spcBef>
              <a:spcAft>
                <a:spcPts val="0"/>
              </a:spcAft>
              <a:buClr>
                <a:srgbClr val="7F7F7F"/>
              </a:buClr>
              <a:buSzPts val="1600"/>
              <a:buFont typeface="Noto Sans Symbols"/>
              <a:buChar char="▪"/>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11" name="Google Shape;11;p12"/>
          <p:cNvPicPr preferRelativeResize="0"/>
          <p:nvPr/>
        </p:nvPicPr>
        <p:blipFill rotWithShape="1">
          <a:blip r:embed="rId12">
            <a:alphaModFix/>
          </a:blip>
          <a:srcRect/>
          <a:stretch/>
        </p:blipFill>
        <p:spPr>
          <a:xfrm>
            <a:off x="10082304" y="6184133"/>
            <a:ext cx="1777256" cy="355872"/>
          </a:xfrm>
          <a:prstGeom prst="rect">
            <a:avLst/>
          </a:prstGeom>
          <a:noFill/>
          <a:ln>
            <a:noFill/>
          </a:ln>
        </p:spPr>
      </p:pic>
      <p:sp>
        <p:nvSpPr>
          <p:cNvPr id="12" name="Google Shape;12;p12"/>
          <p:cNvSpPr/>
          <p:nvPr/>
        </p:nvSpPr>
        <p:spPr>
          <a:xfrm>
            <a:off x="0" y="0"/>
            <a:ext cx="1234440" cy="6872389"/>
          </a:xfrm>
          <a:prstGeom prst="rect">
            <a:avLst/>
          </a:prstGeom>
          <a:solidFill>
            <a:srgbClr val="153A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13" name="Google Shape;13;p12"/>
          <p:cNvSpPr/>
          <p:nvPr/>
        </p:nvSpPr>
        <p:spPr>
          <a:xfrm>
            <a:off x="6028" y="0"/>
            <a:ext cx="1228412" cy="6858000"/>
          </a:xfrm>
          <a:prstGeom prst="rect">
            <a:avLst/>
          </a:prstGeom>
          <a:blipFill rotWithShape="1">
            <a:blip r:embed="rId13">
              <a:alphaModFix amt="11000"/>
            </a:blip>
            <a:stretch>
              <a:fillRect b="413"/>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14" name="Google Shape;14;p12"/>
          <p:cNvSpPr txBox="1">
            <a:spLocks noGrp="1"/>
          </p:cNvSpPr>
          <p:nvPr>
            <p:ph type="title"/>
          </p:nvPr>
        </p:nvSpPr>
        <p:spPr>
          <a:xfrm>
            <a:off x="1355514" y="274320"/>
            <a:ext cx="10416864" cy="10763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3200" b="1" i="0" u="none" strike="noStrike" cap="none">
                <a:solidFill>
                  <a:srgbClr val="BF202F"/>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400"/>
              <a:buFont typeface="Arial"/>
              <a:buNone/>
              <a:defRPr sz="3200" b="1" i="0" u="none" strike="noStrike" cap="none">
                <a:solidFill>
                  <a:schemeClr val="lt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3200" b="1" i="0" u="none" strike="noStrike" cap="none">
                <a:solidFill>
                  <a:schemeClr val="lt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3200" b="1" i="0" u="none" strike="noStrike" cap="none">
                <a:solidFill>
                  <a:schemeClr val="lt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3200" b="1" i="0" u="none" strike="noStrike" cap="none">
                <a:solidFill>
                  <a:schemeClr val="lt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3200" b="1" i="0" u="none" strike="noStrike" cap="none">
                <a:solidFill>
                  <a:schemeClr val="lt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3200" b="1" i="0" u="none" strike="noStrike" cap="none">
                <a:solidFill>
                  <a:schemeClr val="lt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3200" b="1" i="0" u="none" strike="noStrike" cap="none">
                <a:solidFill>
                  <a:schemeClr val="lt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3200" b="1" i="0" u="none" strike="noStrike" cap="none">
                <a:solidFill>
                  <a:schemeClr val="lt1"/>
                </a:solidFill>
                <a:latin typeface="Verdana"/>
                <a:ea typeface="Verdana"/>
                <a:cs typeface="Verdana"/>
                <a:sym typeface="Verdana"/>
              </a:defRPr>
            </a:lvl9pPr>
          </a:lstStyle>
          <a:p>
            <a:endParaRPr/>
          </a:p>
        </p:txBody>
      </p:sp>
      <p:pic>
        <p:nvPicPr>
          <p:cNvPr id="15" name="Google Shape;15;p12"/>
          <p:cNvPicPr preferRelativeResize="0"/>
          <p:nvPr/>
        </p:nvPicPr>
        <p:blipFill rotWithShape="1">
          <a:blip r:embed="rId14">
            <a:alphaModFix/>
          </a:blip>
          <a:srcRect/>
          <a:stretch/>
        </p:blipFill>
        <p:spPr>
          <a:xfrm>
            <a:off x="318609" y="383626"/>
            <a:ext cx="603250" cy="603250"/>
          </a:xfrm>
          <a:prstGeom prst="rect">
            <a:avLst/>
          </a:prstGeom>
          <a:noFill/>
          <a:ln>
            <a:noFill/>
          </a:ln>
        </p:spPr>
      </p:pic>
      <p:sp>
        <p:nvSpPr>
          <p:cNvPr id="16" name="Google Shape;16;p12"/>
          <p:cNvSpPr/>
          <p:nvPr/>
        </p:nvSpPr>
        <p:spPr>
          <a:xfrm>
            <a:off x="1214651" y="0"/>
            <a:ext cx="45719" cy="6858000"/>
          </a:xfrm>
          <a:prstGeom prst="rect">
            <a:avLst/>
          </a:prstGeom>
          <a:solidFill>
            <a:srgbClr val="BF202F"/>
          </a:soli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Tree>
  </p:cSld>
  <p:clrMap bg1="lt1" tx1="dk1" bg2="dk2" tx2="lt2" accent1="accent1" accent2="accent2" accent3="accent3" accent4="accent4" accent5="accent5" accent6="accent6" hlink="hlink" folHlink="folHlink"/>
  <p:sldLayoutIdLst>
    <p:sldLayoutId id="2147483649" r:id="rId1"/>
    <p:sldLayoutId id="2147483652" r:id="rId2"/>
    <p:sldLayoutId id="2147483654" r:id="rId3"/>
    <p:sldLayoutId id="2147483655" r:id="rId4"/>
    <p:sldLayoutId id="2147483657" r:id="rId5"/>
    <p:sldLayoutId id="2147483658" r:id="rId6"/>
    <p:sldLayoutId id="2147483659" r:id="rId7"/>
    <p:sldLayoutId id="2147483670" r:id="rId8"/>
    <p:sldLayoutId id="2147483674" r:id="rId9"/>
    <p:sldLayoutId id="214748368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
          <p:cNvSpPr txBox="1">
            <a:spLocks noGrp="1"/>
          </p:cNvSpPr>
          <p:nvPr>
            <p:ph type="title"/>
          </p:nvPr>
        </p:nvSpPr>
        <p:spPr>
          <a:xfrm>
            <a:off x="182902" y="1810693"/>
            <a:ext cx="11101917" cy="2435267"/>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z="4800" dirty="0">
                <a:solidFill>
                  <a:schemeClr val="lt1"/>
                </a:solidFill>
                <a:latin typeface="Arial Black"/>
                <a:ea typeface="Arial Black"/>
                <a:cs typeface="Arial Black"/>
                <a:sym typeface="Arial Black"/>
              </a:rPr>
              <a:t>Industry Engagement</a:t>
            </a:r>
            <a:br>
              <a:rPr lang="en-US" sz="4800" dirty="0">
                <a:solidFill>
                  <a:schemeClr val="lt1"/>
                </a:solidFill>
                <a:latin typeface="Arial Black"/>
                <a:ea typeface="Arial Black"/>
                <a:cs typeface="Arial Black"/>
                <a:sym typeface="Arial Black"/>
              </a:rPr>
            </a:br>
            <a:r>
              <a:rPr lang="en-US" sz="4800" dirty="0">
                <a:solidFill>
                  <a:schemeClr val="lt1"/>
                </a:solidFill>
                <a:latin typeface="Arial Black"/>
                <a:ea typeface="Arial Black"/>
                <a:cs typeface="Arial Black"/>
                <a:sym typeface="Arial Black"/>
              </a:rPr>
              <a:t>Go Where There </a:t>
            </a:r>
            <a:r>
              <a:rPr lang="en-US" sz="4800">
                <a:solidFill>
                  <a:schemeClr val="lt1"/>
                </a:solidFill>
                <a:latin typeface="Arial Black"/>
                <a:ea typeface="Arial Black"/>
                <a:cs typeface="Arial Black"/>
                <a:sym typeface="Arial Black"/>
              </a:rPr>
              <a:t>is Interest</a:t>
            </a:r>
            <a:br>
              <a:rPr lang="en-US" sz="2000" b="0" dirty="0">
                <a:latin typeface="Arial"/>
                <a:ea typeface="Arial"/>
                <a:cs typeface="Arial"/>
                <a:sym typeface="Arial"/>
              </a:rPr>
            </a:br>
            <a:endParaRPr sz="2000" b="0" dirty="0">
              <a:solidFill>
                <a:schemeClr val="lt1"/>
              </a:solidFill>
              <a:latin typeface="Arial"/>
              <a:ea typeface="Arial"/>
              <a:cs typeface="Arial"/>
              <a:sym typeface="Arial"/>
            </a:endParaRPr>
          </a:p>
        </p:txBody>
      </p:sp>
      <p:sp>
        <p:nvSpPr>
          <p:cNvPr id="111" name="Google Shape;111;p1"/>
          <p:cNvSpPr txBox="1"/>
          <p:nvPr/>
        </p:nvSpPr>
        <p:spPr>
          <a:xfrm>
            <a:off x="381702" y="5821622"/>
            <a:ext cx="7800601" cy="78413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lt1"/>
                </a:solidFill>
                <a:latin typeface="Arial"/>
                <a:ea typeface="Arial"/>
                <a:cs typeface="Arial"/>
                <a:sym typeface="Arial"/>
              </a:rPr>
              <a:t>R5 AGM Panel</a:t>
            </a:r>
          </a:p>
          <a:p>
            <a:pPr marL="0" marR="0" lvl="0" indent="0" algn="l" rtl="0">
              <a:lnSpc>
                <a:spcPct val="100000"/>
              </a:lnSpc>
              <a:spcBef>
                <a:spcPts val="0"/>
              </a:spcBef>
              <a:spcAft>
                <a:spcPts val="0"/>
              </a:spcAft>
              <a:buClr>
                <a:srgbClr val="000000"/>
              </a:buClr>
              <a:buSzPts val="1800"/>
              <a:buFont typeface="Arial"/>
              <a:buNone/>
            </a:pPr>
            <a:r>
              <a:rPr lang="en-US" sz="1800" dirty="0">
                <a:solidFill>
                  <a:schemeClr val="lt1"/>
                </a:solidFill>
              </a:rPr>
              <a:t>29</a:t>
            </a:r>
            <a:r>
              <a:rPr lang="en-US" sz="1800" b="0" i="0" u="none" strike="noStrike" cap="none" dirty="0">
                <a:solidFill>
                  <a:schemeClr val="lt1"/>
                </a:solidFill>
                <a:latin typeface="Arial"/>
                <a:ea typeface="Arial"/>
                <a:cs typeface="Arial"/>
                <a:sym typeface="Arial"/>
              </a:rPr>
              <a:t> March 2025</a:t>
            </a:r>
            <a:endParaRPr lang="en-US" sz="1400" b="0" i="0" u="none" strike="noStrike" cap="none" dirty="0">
              <a:solidFill>
                <a:srgbClr val="000000"/>
              </a:solidFill>
              <a:latin typeface="Arial"/>
              <a:ea typeface="Arial"/>
              <a:cs typeface="Arial"/>
              <a:sym typeface="Arial"/>
            </a:endParaRPr>
          </a:p>
        </p:txBody>
      </p:sp>
      <p:sp>
        <p:nvSpPr>
          <p:cNvPr id="112" name="Google Shape;112;p1"/>
          <p:cNvSpPr txBox="1"/>
          <p:nvPr/>
        </p:nvSpPr>
        <p:spPr>
          <a:xfrm>
            <a:off x="381703" y="5474101"/>
            <a:ext cx="7800601"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chemeClr val="lt1"/>
                </a:solidFill>
                <a:latin typeface="Arial"/>
                <a:ea typeface="Arial"/>
                <a:cs typeface="Arial"/>
                <a:sym typeface="Arial"/>
              </a:rPr>
              <a:t>Tim Lee, IEEE-USA President</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90" name="Google Shape;190;p5"/>
          <p:cNvSpPr txBox="1">
            <a:spLocks noGrp="1"/>
          </p:cNvSpPr>
          <p:nvPr>
            <p:ph type="title" idx="4294967295"/>
          </p:nvPr>
        </p:nvSpPr>
        <p:spPr>
          <a:xfrm>
            <a:off x="583324" y="324679"/>
            <a:ext cx="10515600" cy="554038"/>
          </a:xfrm>
          <a:prstGeom prst="rect">
            <a:avLst/>
          </a:prstGeom>
          <a:noFill/>
          <a:ln>
            <a:noFill/>
          </a:ln>
        </p:spPr>
        <p:txBody>
          <a:bodyPr spcFirstLastPara="1" wrap="square" lIns="60925" tIns="60925" rIns="60925" bIns="60925" anchor="b" anchorCtr="0">
            <a:noAutofit/>
          </a:bodyPr>
          <a:lstStyle/>
          <a:p>
            <a:pPr marL="0" lvl="0" indent="0" algn="l" rtl="0">
              <a:lnSpc>
                <a:spcPct val="90000"/>
              </a:lnSpc>
              <a:spcBef>
                <a:spcPts val="0"/>
              </a:spcBef>
              <a:spcAft>
                <a:spcPts val="0"/>
              </a:spcAft>
              <a:buSzPts val="2500"/>
              <a:buNone/>
            </a:pPr>
            <a:r>
              <a:rPr lang="en-US" dirty="0">
                <a:solidFill>
                  <a:schemeClr val="tx1"/>
                </a:solidFill>
              </a:rPr>
              <a:t>Industry Professionals’ Needs Across Verticals</a:t>
            </a:r>
            <a:endParaRPr dirty="0">
              <a:solidFill>
                <a:schemeClr val="tx1"/>
              </a:solidFill>
            </a:endParaRPr>
          </a:p>
        </p:txBody>
      </p:sp>
      <p:pic>
        <p:nvPicPr>
          <p:cNvPr id="2" name="Picture 1">
            <a:extLst>
              <a:ext uri="{FF2B5EF4-FFF2-40B4-BE49-F238E27FC236}">
                <a16:creationId xmlns:a16="http://schemas.microsoft.com/office/drawing/2014/main" id="{B49B0BB2-B588-6362-98F6-6DD0B0812CD2}"/>
              </a:ext>
            </a:extLst>
          </p:cNvPr>
          <p:cNvPicPr>
            <a:picLocks noChangeAspect="1"/>
          </p:cNvPicPr>
          <p:nvPr/>
        </p:nvPicPr>
        <p:blipFill>
          <a:blip r:embed="rId3"/>
          <a:stretch>
            <a:fillRect/>
          </a:stretch>
        </p:blipFill>
        <p:spPr>
          <a:xfrm>
            <a:off x="2564580" y="1379848"/>
            <a:ext cx="9011046" cy="4978196"/>
          </a:xfrm>
          <a:prstGeom prst="rect">
            <a:avLst/>
          </a:prstGeom>
        </p:spPr>
      </p:pic>
      <p:sp>
        <p:nvSpPr>
          <p:cNvPr id="25" name="TextBox 24">
            <a:extLst>
              <a:ext uri="{FF2B5EF4-FFF2-40B4-BE49-F238E27FC236}">
                <a16:creationId xmlns:a16="http://schemas.microsoft.com/office/drawing/2014/main" id="{AC465BE6-3352-9E0F-6A44-899E539567D6}"/>
              </a:ext>
            </a:extLst>
          </p:cNvPr>
          <p:cNvSpPr txBox="1"/>
          <p:nvPr/>
        </p:nvSpPr>
        <p:spPr>
          <a:xfrm>
            <a:off x="3094182" y="6271527"/>
            <a:ext cx="6419083" cy="369332"/>
          </a:xfrm>
          <a:prstGeom prst="rect">
            <a:avLst/>
          </a:prstGeom>
          <a:ln>
            <a:noFill/>
          </a:ln>
        </p:spPr>
        <p:txBody>
          <a:bodyPr wrap="square" rtlCol="0">
            <a:spAutoFit/>
          </a:bodyPr>
          <a:lstStyle/>
          <a:p>
            <a:r>
              <a:rPr lang="en-US" b="1" dirty="0"/>
              <a:t>Industry Engagement need to focus on Verticals</a:t>
            </a:r>
          </a:p>
        </p:txBody>
      </p:sp>
      <p:sp>
        <p:nvSpPr>
          <p:cNvPr id="5" name="TextBox 4">
            <a:extLst>
              <a:ext uri="{FF2B5EF4-FFF2-40B4-BE49-F238E27FC236}">
                <a16:creationId xmlns:a16="http://schemas.microsoft.com/office/drawing/2014/main" id="{D297B08D-A213-2B1D-FD4C-2B0FE0DD4496}"/>
              </a:ext>
            </a:extLst>
          </p:cNvPr>
          <p:cNvSpPr txBox="1"/>
          <p:nvPr/>
        </p:nvSpPr>
        <p:spPr>
          <a:xfrm>
            <a:off x="166711" y="1419137"/>
            <a:ext cx="4905351" cy="2308324"/>
          </a:xfrm>
          <a:prstGeom prst="rect">
            <a:avLst/>
          </a:prstGeom>
          <a:ln>
            <a:noFill/>
          </a:ln>
        </p:spPr>
        <p:txBody>
          <a:bodyPr wrap="square" rtlCol="0">
            <a:spAutoFit/>
          </a:bodyPr>
          <a:lstStyle/>
          <a:p>
            <a:pPr marL="285750" indent="-285750">
              <a:buFont typeface="Arial" panose="020B0604020202020204" pitchFamily="34" charset="0"/>
              <a:buChar char="•"/>
            </a:pPr>
            <a:r>
              <a:rPr lang="en-US" sz="2400" dirty="0"/>
              <a:t>Building Tech Communities</a:t>
            </a:r>
          </a:p>
          <a:p>
            <a:pPr marL="742950" lvl="1" indent="-285750">
              <a:buFont typeface="Arial" panose="020B0604020202020204" pitchFamily="34" charset="0"/>
              <a:buChar char="•"/>
            </a:pPr>
            <a:r>
              <a:rPr lang="en-US" sz="2400" dirty="0"/>
              <a:t>Tech Corridors</a:t>
            </a:r>
          </a:p>
          <a:p>
            <a:pPr marL="742950" lvl="1" indent="-285750">
              <a:buFont typeface="Arial" panose="020B0604020202020204" pitchFamily="34" charset="0"/>
              <a:buChar char="•"/>
            </a:pPr>
            <a:r>
              <a:rPr lang="en-US" sz="2400" dirty="0"/>
              <a:t>Rural Areas</a:t>
            </a:r>
          </a:p>
          <a:p>
            <a:pPr marL="285750" indent="-285750">
              <a:buFont typeface="Arial" panose="020B0604020202020204" pitchFamily="34" charset="0"/>
              <a:buChar char="•"/>
            </a:pPr>
            <a:r>
              <a:rPr lang="en-US" sz="2400" dirty="0"/>
              <a:t>Tech Policy Across Sectors</a:t>
            </a:r>
          </a:p>
          <a:p>
            <a:pPr marL="285750" indent="-285750">
              <a:buFont typeface="Arial" panose="020B0604020202020204" pitchFamily="34" charset="0"/>
              <a:buChar char="•"/>
            </a:pPr>
            <a:r>
              <a:rPr lang="en-US" sz="2400" dirty="0"/>
              <a:t>Career Development</a:t>
            </a:r>
          </a:p>
          <a:p>
            <a:pPr marL="285750" indent="-285750">
              <a:buFont typeface="Arial" panose="020B0604020202020204" pitchFamily="34" charset="0"/>
              <a:buChar char="•"/>
            </a:pPr>
            <a:r>
              <a:rPr lang="en-US" sz="2400" dirty="0"/>
              <a:t>STEM Pipeline</a:t>
            </a:r>
          </a:p>
        </p:txBody>
      </p:sp>
      <p:grpSp>
        <p:nvGrpSpPr>
          <p:cNvPr id="26" name="Group 25">
            <a:extLst>
              <a:ext uri="{FF2B5EF4-FFF2-40B4-BE49-F238E27FC236}">
                <a16:creationId xmlns:a16="http://schemas.microsoft.com/office/drawing/2014/main" id="{A921C0D1-BA80-91C3-75E0-90E7A3438C30}"/>
              </a:ext>
            </a:extLst>
          </p:cNvPr>
          <p:cNvGrpSpPr/>
          <p:nvPr/>
        </p:nvGrpSpPr>
        <p:grpSpPr>
          <a:xfrm>
            <a:off x="5012199" y="1803052"/>
            <a:ext cx="6563427" cy="4209453"/>
            <a:chOff x="5012199" y="1803052"/>
            <a:chExt cx="6563427" cy="4209453"/>
          </a:xfrm>
        </p:grpSpPr>
        <p:grpSp>
          <p:nvGrpSpPr>
            <p:cNvPr id="21" name="Group 20">
              <a:extLst>
                <a:ext uri="{FF2B5EF4-FFF2-40B4-BE49-F238E27FC236}">
                  <a16:creationId xmlns:a16="http://schemas.microsoft.com/office/drawing/2014/main" id="{E7D6E068-8378-A723-C209-7A2135D7AB03}"/>
                </a:ext>
              </a:extLst>
            </p:cNvPr>
            <p:cNvGrpSpPr/>
            <p:nvPr/>
          </p:nvGrpSpPr>
          <p:grpSpPr>
            <a:xfrm>
              <a:off x="5086502" y="2043197"/>
              <a:ext cx="369332" cy="2722418"/>
              <a:chOff x="4196046" y="1960418"/>
              <a:chExt cx="369332" cy="2722418"/>
            </a:xfrm>
          </p:grpSpPr>
          <p:sp>
            <p:nvSpPr>
              <p:cNvPr id="3" name="Rectangle 2">
                <a:extLst>
                  <a:ext uri="{FF2B5EF4-FFF2-40B4-BE49-F238E27FC236}">
                    <a16:creationId xmlns:a16="http://schemas.microsoft.com/office/drawing/2014/main" id="{FD967208-07A8-B5A0-91C2-2E3B381E13E3}"/>
                  </a:ext>
                </a:extLst>
              </p:cNvPr>
              <p:cNvSpPr/>
              <p:nvPr/>
            </p:nvSpPr>
            <p:spPr>
              <a:xfrm>
                <a:off x="4202545" y="2041236"/>
                <a:ext cx="356333" cy="2641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2F2889F-C4C4-4101-26C7-F8F67D3D67AC}"/>
                  </a:ext>
                </a:extLst>
              </p:cNvPr>
              <p:cNvSpPr txBox="1"/>
              <p:nvPr/>
            </p:nvSpPr>
            <p:spPr>
              <a:xfrm rot="16200000">
                <a:off x="3032203" y="3124261"/>
                <a:ext cx="2697018" cy="369332"/>
              </a:xfrm>
              <a:prstGeom prst="rect">
                <a:avLst/>
              </a:prstGeom>
              <a:ln>
                <a:noFill/>
              </a:ln>
            </p:spPr>
            <p:txBody>
              <a:bodyPr wrap="square" rtlCol="0">
                <a:spAutoFit/>
              </a:bodyPr>
              <a:lstStyle/>
              <a:p>
                <a:r>
                  <a:rPr lang="en-US" dirty="0"/>
                  <a:t>Advanced Computing</a:t>
                </a:r>
              </a:p>
            </p:txBody>
          </p:sp>
        </p:grpSp>
        <p:grpSp>
          <p:nvGrpSpPr>
            <p:cNvPr id="20" name="Group 19">
              <a:extLst>
                <a:ext uri="{FF2B5EF4-FFF2-40B4-BE49-F238E27FC236}">
                  <a16:creationId xmlns:a16="http://schemas.microsoft.com/office/drawing/2014/main" id="{59510760-165D-E5B0-1B6A-7F51EB5E76FA}"/>
                </a:ext>
              </a:extLst>
            </p:cNvPr>
            <p:cNvGrpSpPr/>
            <p:nvPr/>
          </p:nvGrpSpPr>
          <p:grpSpPr>
            <a:xfrm>
              <a:off x="6224288" y="1803052"/>
              <a:ext cx="374837" cy="2904938"/>
              <a:chOff x="5378184" y="1171928"/>
              <a:chExt cx="374837" cy="2904938"/>
            </a:xfrm>
          </p:grpSpPr>
          <p:sp>
            <p:nvSpPr>
              <p:cNvPr id="7" name="Rectangle 6">
                <a:extLst>
                  <a:ext uri="{FF2B5EF4-FFF2-40B4-BE49-F238E27FC236}">
                    <a16:creationId xmlns:a16="http://schemas.microsoft.com/office/drawing/2014/main" id="{313009AD-BCF8-A7DE-8C3A-AD7F7F13575D}"/>
                  </a:ext>
                </a:extLst>
              </p:cNvPr>
              <p:cNvSpPr/>
              <p:nvPr/>
            </p:nvSpPr>
            <p:spPr>
              <a:xfrm>
                <a:off x="5378184" y="1435266"/>
                <a:ext cx="356333" cy="2641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516F64B-25C6-09C4-6913-3CE4C5881124}"/>
                  </a:ext>
                </a:extLst>
              </p:cNvPr>
              <p:cNvSpPr txBox="1"/>
              <p:nvPr/>
            </p:nvSpPr>
            <p:spPr>
              <a:xfrm rot="16200000">
                <a:off x="4219846" y="2335771"/>
                <a:ext cx="2697018" cy="369332"/>
              </a:xfrm>
              <a:prstGeom prst="rect">
                <a:avLst/>
              </a:prstGeom>
              <a:ln>
                <a:noFill/>
              </a:ln>
            </p:spPr>
            <p:txBody>
              <a:bodyPr wrap="square" rtlCol="0">
                <a:spAutoFit/>
              </a:bodyPr>
              <a:lstStyle/>
              <a:p>
                <a:r>
                  <a:rPr lang="en-US" dirty="0"/>
                  <a:t>Communications</a:t>
                </a:r>
              </a:p>
            </p:txBody>
          </p:sp>
        </p:grpSp>
        <p:grpSp>
          <p:nvGrpSpPr>
            <p:cNvPr id="22" name="Group 21">
              <a:extLst>
                <a:ext uri="{FF2B5EF4-FFF2-40B4-BE49-F238E27FC236}">
                  <a16:creationId xmlns:a16="http://schemas.microsoft.com/office/drawing/2014/main" id="{FC6C6D4F-A375-E114-6590-6F9B4C715CD7}"/>
                </a:ext>
              </a:extLst>
            </p:cNvPr>
            <p:cNvGrpSpPr/>
            <p:nvPr/>
          </p:nvGrpSpPr>
          <p:grpSpPr>
            <a:xfrm>
              <a:off x="7442947" y="2043197"/>
              <a:ext cx="369332" cy="2641600"/>
              <a:chOff x="6829774" y="1227346"/>
              <a:chExt cx="369332" cy="2641600"/>
            </a:xfrm>
          </p:grpSpPr>
          <p:sp>
            <p:nvSpPr>
              <p:cNvPr id="10" name="Rectangle 9">
                <a:extLst>
                  <a:ext uri="{FF2B5EF4-FFF2-40B4-BE49-F238E27FC236}">
                    <a16:creationId xmlns:a16="http://schemas.microsoft.com/office/drawing/2014/main" id="{C43AA804-8217-7D20-D974-4085272B57DA}"/>
                  </a:ext>
                </a:extLst>
              </p:cNvPr>
              <p:cNvSpPr/>
              <p:nvPr/>
            </p:nvSpPr>
            <p:spPr>
              <a:xfrm>
                <a:off x="6842773" y="1227346"/>
                <a:ext cx="356333" cy="2641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563FCBF-7F58-ACDA-2E6A-B58908DABE1C}"/>
                  </a:ext>
                </a:extLst>
              </p:cNvPr>
              <p:cNvSpPr txBox="1"/>
              <p:nvPr/>
            </p:nvSpPr>
            <p:spPr>
              <a:xfrm rot="16200000">
                <a:off x="5951135" y="2143734"/>
                <a:ext cx="2126609" cy="369332"/>
              </a:xfrm>
              <a:prstGeom prst="rect">
                <a:avLst/>
              </a:prstGeom>
              <a:ln>
                <a:noFill/>
              </a:ln>
            </p:spPr>
            <p:txBody>
              <a:bodyPr wrap="square" rtlCol="0">
                <a:spAutoFit/>
              </a:bodyPr>
              <a:lstStyle/>
              <a:p>
                <a:r>
                  <a:rPr lang="en-US" dirty="0"/>
                  <a:t>Transportation</a:t>
                </a:r>
              </a:p>
            </p:txBody>
          </p:sp>
        </p:grpSp>
        <p:grpSp>
          <p:nvGrpSpPr>
            <p:cNvPr id="18" name="Group 17">
              <a:extLst>
                <a:ext uri="{FF2B5EF4-FFF2-40B4-BE49-F238E27FC236}">
                  <a16:creationId xmlns:a16="http://schemas.microsoft.com/office/drawing/2014/main" id="{58F96B54-DDD4-0923-1F1B-EC6136470174}"/>
                </a:ext>
              </a:extLst>
            </p:cNvPr>
            <p:cNvGrpSpPr/>
            <p:nvPr/>
          </p:nvGrpSpPr>
          <p:grpSpPr>
            <a:xfrm>
              <a:off x="8840767" y="2043197"/>
              <a:ext cx="369332" cy="2641600"/>
              <a:chOff x="10958435" y="1583726"/>
              <a:chExt cx="369332" cy="2641600"/>
            </a:xfrm>
          </p:grpSpPr>
          <p:sp>
            <p:nvSpPr>
              <p:cNvPr id="13" name="Rectangle 12">
                <a:extLst>
                  <a:ext uri="{FF2B5EF4-FFF2-40B4-BE49-F238E27FC236}">
                    <a16:creationId xmlns:a16="http://schemas.microsoft.com/office/drawing/2014/main" id="{E26A0817-B708-C5F5-9E97-73E73B36A1FE}"/>
                  </a:ext>
                </a:extLst>
              </p:cNvPr>
              <p:cNvSpPr/>
              <p:nvPr/>
            </p:nvSpPr>
            <p:spPr>
              <a:xfrm>
                <a:off x="10971434" y="1583726"/>
                <a:ext cx="356333" cy="2641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0B8ABBEC-78F8-7326-E3C3-0BE0BC3659FB}"/>
                  </a:ext>
                </a:extLst>
              </p:cNvPr>
              <p:cNvSpPr txBox="1"/>
              <p:nvPr/>
            </p:nvSpPr>
            <p:spPr>
              <a:xfrm rot="16200000">
                <a:off x="10141501" y="2400660"/>
                <a:ext cx="2003200" cy="369332"/>
              </a:xfrm>
              <a:prstGeom prst="rect">
                <a:avLst/>
              </a:prstGeom>
              <a:ln>
                <a:noFill/>
              </a:ln>
            </p:spPr>
            <p:txBody>
              <a:bodyPr wrap="square" rtlCol="0">
                <a:spAutoFit/>
              </a:bodyPr>
              <a:lstStyle/>
              <a:p>
                <a:r>
                  <a:rPr lang="en-US" dirty="0"/>
                  <a:t>HealthCare</a:t>
                </a:r>
              </a:p>
            </p:txBody>
          </p:sp>
        </p:grpSp>
        <p:grpSp>
          <p:nvGrpSpPr>
            <p:cNvPr id="23" name="Group 22">
              <a:extLst>
                <a:ext uri="{FF2B5EF4-FFF2-40B4-BE49-F238E27FC236}">
                  <a16:creationId xmlns:a16="http://schemas.microsoft.com/office/drawing/2014/main" id="{5DBA47B6-E30E-A620-8E48-9A7931D2124A}"/>
                </a:ext>
              </a:extLst>
            </p:cNvPr>
            <p:cNvGrpSpPr/>
            <p:nvPr/>
          </p:nvGrpSpPr>
          <p:grpSpPr>
            <a:xfrm>
              <a:off x="10255866" y="2043197"/>
              <a:ext cx="369333" cy="2641600"/>
              <a:chOff x="11761143" y="1736126"/>
              <a:chExt cx="369333" cy="2641600"/>
            </a:xfrm>
          </p:grpSpPr>
          <p:sp>
            <p:nvSpPr>
              <p:cNvPr id="15" name="Rectangle 14">
                <a:extLst>
                  <a:ext uri="{FF2B5EF4-FFF2-40B4-BE49-F238E27FC236}">
                    <a16:creationId xmlns:a16="http://schemas.microsoft.com/office/drawing/2014/main" id="{399F0852-581D-9B53-7A75-AE836D305068}"/>
                  </a:ext>
                </a:extLst>
              </p:cNvPr>
              <p:cNvSpPr/>
              <p:nvPr/>
            </p:nvSpPr>
            <p:spPr>
              <a:xfrm>
                <a:off x="11761143" y="1736126"/>
                <a:ext cx="356333" cy="2641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DD99E641-2411-6506-6527-31D7F9E25931}"/>
                  </a:ext>
                </a:extLst>
              </p:cNvPr>
              <p:cNvSpPr txBox="1"/>
              <p:nvPr/>
            </p:nvSpPr>
            <p:spPr>
              <a:xfrm rot="16200000">
                <a:off x="10806500" y="2728516"/>
                <a:ext cx="2278619" cy="369332"/>
              </a:xfrm>
              <a:prstGeom prst="rect">
                <a:avLst/>
              </a:prstGeom>
              <a:ln>
                <a:noFill/>
              </a:ln>
            </p:spPr>
            <p:txBody>
              <a:bodyPr wrap="square" rtlCol="0">
                <a:spAutoFit/>
              </a:bodyPr>
              <a:lstStyle/>
              <a:p>
                <a:r>
                  <a:rPr lang="en-US" dirty="0"/>
                  <a:t>Semiconductors</a:t>
                </a:r>
              </a:p>
            </p:txBody>
          </p:sp>
        </p:grpSp>
        <p:sp>
          <p:nvSpPr>
            <p:cNvPr id="6" name="TextBox 5">
              <a:extLst>
                <a:ext uri="{FF2B5EF4-FFF2-40B4-BE49-F238E27FC236}">
                  <a16:creationId xmlns:a16="http://schemas.microsoft.com/office/drawing/2014/main" id="{C9FE7C8D-68E9-C85E-960C-B0DB6118FB6F}"/>
                </a:ext>
              </a:extLst>
            </p:cNvPr>
            <p:cNvSpPr txBox="1"/>
            <p:nvPr/>
          </p:nvSpPr>
          <p:spPr>
            <a:xfrm>
              <a:off x="5012199" y="4789630"/>
              <a:ext cx="1083801" cy="923330"/>
            </a:xfrm>
            <a:prstGeom prst="rect">
              <a:avLst/>
            </a:prstGeom>
            <a:ln>
              <a:noFill/>
            </a:ln>
          </p:spPr>
          <p:txBody>
            <a:bodyPr wrap="square" rtlCol="0">
              <a:spAutoFit/>
            </a:bodyPr>
            <a:lstStyle/>
            <a:p>
              <a:r>
                <a:rPr lang="en-US" dirty="0"/>
                <a:t>AGI</a:t>
              </a:r>
            </a:p>
            <a:p>
              <a:r>
                <a:rPr lang="en-US" dirty="0"/>
                <a:t>AI Policy</a:t>
              </a:r>
            </a:p>
          </p:txBody>
        </p:sp>
        <p:sp>
          <p:nvSpPr>
            <p:cNvPr id="9" name="TextBox 8">
              <a:extLst>
                <a:ext uri="{FF2B5EF4-FFF2-40B4-BE49-F238E27FC236}">
                  <a16:creationId xmlns:a16="http://schemas.microsoft.com/office/drawing/2014/main" id="{FB3244BC-613D-A8BA-609C-7D970999413A}"/>
                </a:ext>
              </a:extLst>
            </p:cNvPr>
            <p:cNvSpPr txBox="1"/>
            <p:nvPr/>
          </p:nvSpPr>
          <p:spPr>
            <a:xfrm>
              <a:off x="5972175" y="4785323"/>
              <a:ext cx="1028700" cy="923330"/>
            </a:xfrm>
            <a:prstGeom prst="rect">
              <a:avLst/>
            </a:prstGeom>
            <a:ln>
              <a:noFill/>
            </a:ln>
          </p:spPr>
          <p:txBody>
            <a:bodyPr wrap="square" rtlCol="0">
              <a:spAutoFit/>
            </a:bodyPr>
            <a:lstStyle/>
            <a:p>
              <a:r>
                <a:rPr lang="en-US" dirty="0"/>
                <a:t>5G/6G</a:t>
              </a:r>
            </a:p>
            <a:p>
              <a:r>
                <a:rPr lang="en-US" dirty="0"/>
                <a:t>Comm Policy</a:t>
              </a:r>
            </a:p>
          </p:txBody>
        </p:sp>
        <p:sp>
          <p:nvSpPr>
            <p:cNvPr id="12" name="TextBox 11">
              <a:extLst>
                <a:ext uri="{FF2B5EF4-FFF2-40B4-BE49-F238E27FC236}">
                  <a16:creationId xmlns:a16="http://schemas.microsoft.com/office/drawing/2014/main" id="{3189A55C-8FC0-F351-251B-1E6293D663EB}"/>
                </a:ext>
              </a:extLst>
            </p:cNvPr>
            <p:cNvSpPr txBox="1"/>
            <p:nvPr/>
          </p:nvSpPr>
          <p:spPr>
            <a:xfrm>
              <a:off x="7067687" y="4765615"/>
              <a:ext cx="1401037" cy="923330"/>
            </a:xfrm>
            <a:prstGeom prst="rect">
              <a:avLst/>
            </a:prstGeom>
            <a:ln>
              <a:noFill/>
            </a:ln>
          </p:spPr>
          <p:txBody>
            <a:bodyPr wrap="square" rtlCol="0">
              <a:spAutoFit/>
            </a:bodyPr>
            <a:lstStyle/>
            <a:p>
              <a:r>
                <a:rPr lang="en-US" dirty="0"/>
                <a:t>Autonomy</a:t>
              </a:r>
            </a:p>
            <a:p>
              <a:r>
                <a:rPr lang="en-US" dirty="0"/>
                <a:t>Energy Policy</a:t>
              </a:r>
            </a:p>
          </p:txBody>
        </p:sp>
        <p:sp>
          <p:nvSpPr>
            <p:cNvPr id="17" name="TextBox 16">
              <a:extLst>
                <a:ext uri="{FF2B5EF4-FFF2-40B4-BE49-F238E27FC236}">
                  <a16:creationId xmlns:a16="http://schemas.microsoft.com/office/drawing/2014/main" id="{4122688D-A739-C771-6068-DCD2E12005A8}"/>
                </a:ext>
              </a:extLst>
            </p:cNvPr>
            <p:cNvSpPr txBox="1"/>
            <p:nvPr/>
          </p:nvSpPr>
          <p:spPr>
            <a:xfrm>
              <a:off x="8696148" y="4793937"/>
              <a:ext cx="1083801" cy="369332"/>
            </a:xfrm>
            <a:prstGeom prst="rect">
              <a:avLst/>
            </a:prstGeom>
            <a:ln>
              <a:noFill/>
            </a:ln>
          </p:spPr>
          <p:txBody>
            <a:bodyPr wrap="square" rtlCol="0">
              <a:spAutoFit/>
            </a:bodyPr>
            <a:lstStyle/>
            <a:p>
              <a:r>
                <a:rPr lang="en-US" dirty="0"/>
                <a:t>IoT</a:t>
              </a:r>
            </a:p>
          </p:txBody>
        </p:sp>
        <p:sp>
          <p:nvSpPr>
            <p:cNvPr id="19" name="TextBox 18">
              <a:extLst>
                <a:ext uri="{FF2B5EF4-FFF2-40B4-BE49-F238E27FC236}">
                  <a16:creationId xmlns:a16="http://schemas.microsoft.com/office/drawing/2014/main" id="{4C422820-504C-C6A2-9C5E-41856D8B1C2D}"/>
                </a:ext>
              </a:extLst>
            </p:cNvPr>
            <p:cNvSpPr txBox="1"/>
            <p:nvPr/>
          </p:nvSpPr>
          <p:spPr>
            <a:xfrm>
              <a:off x="10050735" y="4812176"/>
              <a:ext cx="1524891" cy="1200329"/>
            </a:xfrm>
            <a:prstGeom prst="rect">
              <a:avLst/>
            </a:prstGeom>
            <a:ln>
              <a:noFill/>
            </a:ln>
          </p:spPr>
          <p:txBody>
            <a:bodyPr wrap="square" rtlCol="0">
              <a:spAutoFit/>
            </a:bodyPr>
            <a:lstStyle/>
            <a:p>
              <a:r>
                <a:rPr lang="en-US" dirty="0"/>
                <a:t>IC &amp; Packaging</a:t>
              </a:r>
            </a:p>
            <a:p>
              <a:r>
                <a:rPr lang="en-US" dirty="0"/>
                <a:t>CHIPS, R&amp;D</a:t>
              </a:r>
            </a:p>
          </p:txBody>
        </p:sp>
      </p:grpSp>
      <p:sp>
        <p:nvSpPr>
          <p:cNvPr id="28" name="TextBox 27">
            <a:extLst>
              <a:ext uri="{FF2B5EF4-FFF2-40B4-BE49-F238E27FC236}">
                <a16:creationId xmlns:a16="http://schemas.microsoft.com/office/drawing/2014/main" id="{7BBDD13C-20B3-A901-D3E5-D4A8A0D8DBCB}"/>
              </a:ext>
            </a:extLst>
          </p:cNvPr>
          <p:cNvSpPr txBox="1"/>
          <p:nvPr/>
        </p:nvSpPr>
        <p:spPr>
          <a:xfrm>
            <a:off x="926629" y="3406960"/>
            <a:ext cx="11265371" cy="584775"/>
          </a:xfrm>
          <a:prstGeom prst="rect">
            <a:avLst/>
          </a:prstGeom>
          <a:solidFill>
            <a:srgbClr val="FFFF00"/>
          </a:solidFill>
          <a:ln>
            <a:noFill/>
          </a:ln>
        </p:spPr>
        <p:txBody>
          <a:bodyPr wrap="square">
            <a:spAutoFit/>
          </a:bodyPr>
          <a:lstStyle/>
          <a:p>
            <a:r>
              <a:rPr lang="en-US" sz="3200" dirty="0"/>
              <a:t>How can we work together in 2025 to make a difference?</a:t>
            </a:r>
          </a:p>
        </p:txBody>
      </p:sp>
    </p:spTree>
    <p:extLst>
      <p:ext uri="{BB962C8B-B14F-4D97-AF65-F5344CB8AC3E}">
        <p14:creationId xmlns:p14="http://schemas.microsoft.com/office/powerpoint/2010/main" val="2839469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A9512-005A-9503-C7D2-E49CF9832306}"/>
              </a:ext>
            </a:extLst>
          </p:cNvPr>
          <p:cNvSpPr>
            <a:spLocks noGrp="1"/>
          </p:cNvSpPr>
          <p:nvPr>
            <p:ph type="title"/>
          </p:nvPr>
        </p:nvSpPr>
        <p:spPr>
          <a:xfrm>
            <a:off x="1508052" y="290697"/>
            <a:ext cx="10515600" cy="1325700"/>
          </a:xfrm>
        </p:spPr>
        <p:txBody>
          <a:bodyPr/>
          <a:lstStyle/>
          <a:p>
            <a:r>
              <a:rPr lang="en-US" dirty="0"/>
              <a:t>Meet Industry Professionals Where They Want to Go</a:t>
            </a:r>
          </a:p>
        </p:txBody>
      </p:sp>
      <p:sp>
        <p:nvSpPr>
          <p:cNvPr id="3" name="Text Placeholder 2">
            <a:extLst>
              <a:ext uri="{FF2B5EF4-FFF2-40B4-BE49-F238E27FC236}">
                <a16:creationId xmlns:a16="http://schemas.microsoft.com/office/drawing/2014/main" id="{34286471-9185-21B6-45BC-590A0D744C00}"/>
              </a:ext>
            </a:extLst>
          </p:cNvPr>
          <p:cNvSpPr>
            <a:spLocks noGrp="1"/>
          </p:cNvSpPr>
          <p:nvPr>
            <p:ph type="body" idx="1"/>
          </p:nvPr>
        </p:nvSpPr>
        <p:spPr>
          <a:xfrm>
            <a:off x="1676400" y="1616397"/>
            <a:ext cx="10515600" cy="4351200"/>
          </a:xfrm>
        </p:spPr>
        <p:txBody>
          <a:bodyPr>
            <a:normAutofit fontScale="92500" lnSpcReduction="20000"/>
          </a:bodyPr>
          <a:lstStyle/>
          <a:p>
            <a:pPr marL="685800" indent="-457200">
              <a:buFont typeface="Arial" panose="020B0604020202020204" pitchFamily="34" charset="0"/>
              <a:buChar char="•"/>
            </a:pPr>
            <a:r>
              <a:rPr lang="en-US" dirty="0"/>
              <a:t>We tend to create “Industry Events” organized by IEEE and hope that Industry Professionals will show up</a:t>
            </a:r>
          </a:p>
          <a:p>
            <a:pPr marL="685800" indent="-457200">
              <a:buFont typeface="Arial" panose="020B0604020202020204" pitchFamily="34" charset="0"/>
              <a:buChar char="•"/>
            </a:pPr>
            <a:r>
              <a:rPr lang="en-US" dirty="0"/>
              <a:t>In leading IEEE Technical Conferences, this works.</a:t>
            </a:r>
          </a:p>
          <a:p>
            <a:pPr marL="1143000" lvl="1" indent="-457200">
              <a:buFont typeface="Arial" panose="020B0604020202020204" pitchFamily="34" charset="0"/>
              <a:buChar char="•"/>
            </a:pPr>
            <a:r>
              <a:rPr lang="en-US" dirty="0"/>
              <a:t>IEEE International Microwave Symposium</a:t>
            </a:r>
          </a:p>
          <a:p>
            <a:pPr marL="1600200" lvl="2" indent="-457200">
              <a:buFont typeface="Arial" panose="020B0604020202020204" pitchFamily="34" charset="0"/>
              <a:buChar char="•"/>
            </a:pPr>
            <a:r>
              <a:rPr lang="en-US" dirty="0"/>
              <a:t>Huge trade exhibition and industry-driven technical program attracts 10,000 attendees</a:t>
            </a:r>
          </a:p>
          <a:p>
            <a:pPr marL="685800" indent="-457200">
              <a:buFont typeface="Arial" panose="020B0604020202020204" pitchFamily="34" charset="0"/>
              <a:buChar char="•"/>
            </a:pPr>
            <a:r>
              <a:rPr lang="en-US" dirty="0"/>
              <a:t>However many IEEE conferences are highly academic with no attraction for industry</a:t>
            </a:r>
          </a:p>
          <a:p>
            <a:pPr marL="685800" indent="-457200">
              <a:buFont typeface="Arial" panose="020B0604020202020204" pitchFamily="34" charset="0"/>
              <a:buChar char="•"/>
            </a:pPr>
            <a:r>
              <a:rPr lang="en-US" dirty="0"/>
              <a:t>Alternative is to go where they meet</a:t>
            </a:r>
          </a:p>
          <a:p>
            <a:pPr marL="1143000" lvl="1" indent="-457200">
              <a:buFont typeface="Arial" panose="020B0604020202020204" pitchFamily="34" charset="0"/>
              <a:buChar char="•"/>
            </a:pPr>
            <a:r>
              <a:rPr lang="en-US" dirty="0"/>
              <a:t>Co-located IEEE events pre-, post- to leading industry events</a:t>
            </a:r>
          </a:p>
          <a:p>
            <a:pPr marL="1143000" lvl="1" indent="-457200">
              <a:buFont typeface="Arial" panose="020B0604020202020204" pitchFamily="34" charset="0"/>
              <a:buChar char="•"/>
            </a:pPr>
            <a:r>
              <a:rPr lang="en-US" dirty="0"/>
              <a:t>Ie. CES, Mobile World Congress, </a:t>
            </a:r>
            <a:r>
              <a:rPr lang="en-US" dirty="0" err="1"/>
              <a:t>etc</a:t>
            </a:r>
            <a:endParaRPr lang="en-US" dirty="0"/>
          </a:p>
          <a:p>
            <a:pPr marL="685800" indent="-457200">
              <a:buFont typeface="Arial" panose="020B0604020202020204" pitchFamily="34" charset="0"/>
              <a:buChar char="•"/>
            </a:pPr>
            <a:r>
              <a:rPr lang="en-US" dirty="0"/>
              <a:t>Vertical Industry Events</a:t>
            </a:r>
          </a:p>
        </p:txBody>
      </p:sp>
    </p:spTree>
    <p:extLst>
      <p:ext uri="{BB962C8B-B14F-4D97-AF65-F5344CB8AC3E}">
        <p14:creationId xmlns:p14="http://schemas.microsoft.com/office/powerpoint/2010/main" val="1985694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C81CD-DBD5-D063-F9BF-FC5E563467AD}"/>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4E09B382-A423-3CDB-0839-D14DCE20DDA9}"/>
              </a:ext>
            </a:extLst>
          </p:cNvPr>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id="{5E22135C-C199-86B0-28D4-74983F37BDCF}"/>
              </a:ext>
            </a:extLst>
          </p:cNvPr>
          <p:cNvPicPr>
            <a:picLocks noChangeAspect="1"/>
          </p:cNvPicPr>
          <p:nvPr/>
        </p:nvPicPr>
        <p:blipFill>
          <a:blip r:embed="rId2"/>
          <a:stretch>
            <a:fillRect/>
          </a:stretch>
        </p:blipFill>
        <p:spPr>
          <a:xfrm>
            <a:off x="1399156" y="796789"/>
            <a:ext cx="10903510" cy="5264421"/>
          </a:xfrm>
          <a:prstGeom prst="rect">
            <a:avLst/>
          </a:prstGeom>
        </p:spPr>
      </p:pic>
    </p:spTree>
    <p:extLst>
      <p:ext uri="{BB962C8B-B14F-4D97-AF65-F5344CB8AC3E}">
        <p14:creationId xmlns:p14="http://schemas.microsoft.com/office/powerpoint/2010/main" val="1491560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F5D87-6CFC-9252-B420-160A9D5E848D}"/>
              </a:ext>
            </a:extLst>
          </p:cNvPr>
          <p:cNvSpPr>
            <a:spLocks noGrp="1"/>
          </p:cNvSpPr>
          <p:nvPr>
            <p:ph type="title"/>
          </p:nvPr>
        </p:nvSpPr>
        <p:spPr>
          <a:xfrm>
            <a:off x="1676400" y="237534"/>
            <a:ext cx="10515600" cy="1325700"/>
          </a:xfrm>
        </p:spPr>
        <p:txBody>
          <a:bodyPr/>
          <a:lstStyle/>
          <a:p>
            <a:r>
              <a:rPr lang="en-US" dirty="0"/>
              <a:t>IMS Industry Focus</a:t>
            </a:r>
          </a:p>
        </p:txBody>
      </p:sp>
      <p:sp>
        <p:nvSpPr>
          <p:cNvPr id="3" name="Text Placeholder 2">
            <a:extLst>
              <a:ext uri="{FF2B5EF4-FFF2-40B4-BE49-F238E27FC236}">
                <a16:creationId xmlns:a16="http://schemas.microsoft.com/office/drawing/2014/main" id="{CFB3FB80-6439-BB12-414C-5D9F0167D518}"/>
              </a:ext>
            </a:extLst>
          </p:cNvPr>
          <p:cNvSpPr>
            <a:spLocks noGrp="1"/>
          </p:cNvSpPr>
          <p:nvPr>
            <p:ph type="body" idx="1"/>
          </p:nvPr>
        </p:nvSpPr>
        <p:spPr>
          <a:xfrm>
            <a:off x="1435396" y="1124248"/>
            <a:ext cx="5251720" cy="4351200"/>
          </a:xfrm>
        </p:spPr>
        <p:txBody>
          <a:bodyPr>
            <a:normAutofit fontScale="70000" lnSpcReduction="20000"/>
          </a:bodyPr>
          <a:lstStyle/>
          <a:p>
            <a:pPr marL="685800" indent="-457200">
              <a:buFont typeface="Arial" panose="020B0604020202020204" pitchFamily="34" charset="0"/>
              <a:buChar char="•"/>
            </a:pPr>
            <a:r>
              <a:rPr lang="en-US" dirty="0"/>
              <a:t>Systems Program Tracks</a:t>
            </a:r>
          </a:p>
          <a:p>
            <a:pPr marL="685800" indent="-457200">
              <a:buFont typeface="Arial" panose="020B0604020202020204" pitchFamily="34" charset="0"/>
              <a:buChar char="•"/>
            </a:pPr>
            <a:r>
              <a:rPr lang="en-US" dirty="0"/>
              <a:t>Trade show with more than 600 exhibitors</a:t>
            </a:r>
          </a:p>
          <a:p>
            <a:pPr marL="1143000" lvl="1" indent="-457200">
              <a:buFont typeface="Arial" panose="020B0604020202020204" pitchFamily="34" charset="0"/>
              <a:buChar char="•"/>
            </a:pPr>
            <a:r>
              <a:rPr lang="en-US" dirty="0"/>
              <a:t>Connect with 9,000+ members of the RF and Microwave community from across the globe.</a:t>
            </a:r>
          </a:p>
          <a:p>
            <a:pPr marL="1143000" lvl="1" indent="-457200">
              <a:buFont typeface="Arial" panose="020B0604020202020204" pitchFamily="34" charset="0"/>
              <a:buChar char="•"/>
            </a:pPr>
            <a:r>
              <a:rPr lang="en-US" dirty="0"/>
              <a:t>Build visibility for your company, brand, and products.</a:t>
            </a:r>
          </a:p>
          <a:p>
            <a:pPr marL="1143000" lvl="1" indent="-457200">
              <a:buFont typeface="Arial" panose="020B0604020202020204" pitchFamily="34" charset="0"/>
              <a:buChar char="•"/>
            </a:pPr>
            <a:r>
              <a:rPr lang="en-US" dirty="0"/>
              <a:t>Introduce new products and services.</a:t>
            </a:r>
          </a:p>
          <a:p>
            <a:pPr marL="1143000" lvl="1" indent="-457200">
              <a:buFont typeface="Arial" panose="020B0604020202020204" pitchFamily="34" charset="0"/>
              <a:buChar char="•"/>
            </a:pPr>
            <a:r>
              <a:rPr lang="en-US" dirty="0"/>
              <a:t>Measure success with lead retrieval and a validated third-party attendee audit.</a:t>
            </a:r>
          </a:p>
          <a:p>
            <a:pPr marL="685800" indent="-457200">
              <a:buFont typeface="Arial" panose="020B0604020202020204" pitchFamily="34" charset="0"/>
              <a:buChar char="•"/>
            </a:pPr>
            <a:r>
              <a:rPr lang="en-US" dirty="0"/>
              <a:t>Industry Workshops</a:t>
            </a:r>
          </a:p>
          <a:p>
            <a:pPr marL="685800" indent="-457200">
              <a:buFont typeface="Arial" panose="020B0604020202020204" pitchFamily="34" charset="0"/>
              <a:buChar char="•"/>
            </a:pPr>
            <a:r>
              <a:rPr lang="en-US" dirty="0"/>
              <a:t>Startup Pavillion</a:t>
            </a:r>
          </a:p>
          <a:p>
            <a:endParaRPr lang="en-US" dirty="0"/>
          </a:p>
        </p:txBody>
      </p:sp>
      <p:pic>
        <p:nvPicPr>
          <p:cNvPr id="5" name="Picture 4">
            <a:extLst>
              <a:ext uri="{FF2B5EF4-FFF2-40B4-BE49-F238E27FC236}">
                <a16:creationId xmlns:a16="http://schemas.microsoft.com/office/drawing/2014/main" id="{0366CF5B-73C8-D598-E186-EB384D349DF3}"/>
              </a:ext>
            </a:extLst>
          </p:cNvPr>
          <p:cNvPicPr>
            <a:picLocks noChangeAspect="1"/>
          </p:cNvPicPr>
          <p:nvPr/>
        </p:nvPicPr>
        <p:blipFill>
          <a:blip r:embed="rId2"/>
          <a:stretch>
            <a:fillRect/>
          </a:stretch>
        </p:blipFill>
        <p:spPr>
          <a:xfrm>
            <a:off x="6638642" y="1264669"/>
            <a:ext cx="5251720" cy="3435527"/>
          </a:xfrm>
          <a:prstGeom prst="rect">
            <a:avLst/>
          </a:prstGeom>
        </p:spPr>
      </p:pic>
      <p:sp>
        <p:nvSpPr>
          <p:cNvPr id="6" name="TextBox 5">
            <a:extLst>
              <a:ext uri="{FF2B5EF4-FFF2-40B4-BE49-F238E27FC236}">
                <a16:creationId xmlns:a16="http://schemas.microsoft.com/office/drawing/2014/main" id="{375BFBC1-57E9-F604-BDEB-42280302403D}"/>
              </a:ext>
            </a:extLst>
          </p:cNvPr>
          <p:cNvSpPr txBox="1"/>
          <p:nvPr/>
        </p:nvSpPr>
        <p:spPr>
          <a:xfrm>
            <a:off x="7868093" y="5167423"/>
            <a:ext cx="3009014" cy="307777"/>
          </a:xfrm>
          <a:prstGeom prst="rect">
            <a:avLst/>
          </a:prstGeom>
          <a:noFill/>
        </p:spPr>
        <p:txBody>
          <a:bodyPr wrap="square" rtlCol="0">
            <a:spAutoFit/>
          </a:bodyPr>
          <a:lstStyle/>
          <a:p>
            <a:r>
              <a:rPr lang="en-US" dirty="0"/>
              <a:t>Moscone Center - </a:t>
            </a:r>
          </a:p>
        </p:txBody>
      </p:sp>
    </p:spTree>
    <p:extLst>
      <p:ext uri="{BB962C8B-B14F-4D97-AF65-F5344CB8AC3E}">
        <p14:creationId xmlns:p14="http://schemas.microsoft.com/office/powerpoint/2010/main" val="3275697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AFC06-9D21-6F78-52CE-F810EF1F8D99}"/>
              </a:ext>
            </a:extLst>
          </p:cNvPr>
          <p:cNvSpPr>
            <a:spLocks noGrp="1"/>
          </p:cNvSpPr>
          <p:nvPr>
            <p:ph type="title"/>
          </p:nvPr>
        </p:nvSpPr>
        <p:spPr>
          <a:xfrm>
            <a:off x="1486786" y="354492"/>
            <a:ext cx="10515600" cy="1325700"/>
          </a:xfrm>
        </p:spPr>
        <p:txBody>
          <a:bodyPr/>
          <a:lstStyle/>
          <a:p>
            <a:r>
              <a:rPr lang="en-US" dirty="0"/>
              <a:t>Teaming with Plug and Play Tech Center</a:t>
            </a:r>
          </a:p>
        </p:txBody>
      </p:sp>
      <p:sp>
        <p:nvSpPr>
          <p:cNvPr id="3" name="Text Placeholder 2">
            <a:extLst>
              <a:ext uri="{FF2B5EF4-FFF2-40B4-BE49-F238E27FC236}">
                <a16:creationId xmlns:a16="http://schemas.microsoft.com/office/drawing/2014/main" id="{6EEB9AC3-6475-F485-FDA0-B63EAFBB0116}"/>
              </a:ext>
            </a:extLst>
          </p:cNvPr>
          <p:cNvSpPr>
            <a:spLocks noGrp="1"/>
          </p:cNvSpPr>
          <p:nvPr>
            <p:ph type="body" idx="1"/>
          </p:nvPr>
        </p:nvSpPr>
        <p:spPr>
          <a:xfrm>
            <a:off x="1486786" y="1496016"/>
            <a:ext cx="10515600" cy="4351200"/>
          </a:xfrm>
        </p:spPr>
        <p:txBody>
          <a:bodyPr/>
          <a:lstStyle/>
          <a:p>
            <a:r>
              <a:rPr lang="en-US" dirty="0"/>
              <a:t>Open Innovation</a:t>
            </a:r>
          </a:p>
          <a:p>
            <a:r>
              <a:rPr lang="en-US" dirty="0"/>
              <a:t>	We began running startup accelerator programs and focusing on open innovation by partnering with major corporations, governments, investors, and universities.</a:t>
            </a:r>
          </a:p>
          <a:p>
            <a:r>
              <a:rPr lang="en-US" dirty="0"/>
              <a:t>Based in Silicon Valley</a:t>
            </a:r>
          </a:p>
          <a:p>
            <a:r>
              <a:rPr lang="en-US" dirty="0"/>
              <a:t>Expansion into multiple Tech Centers and Industries</a:t>
            </a:r>
          </a:p>
        </p:txBody>
      </p:sp>
      <p:pic>
        <p:nvPicPr>
          <p:cNvPr id="5" name="Picture 4">
            <a:extLst>
              <a:ext uri="{FF2B5EF4-FFF2-40B4-BE49-F238E27FC236}">
                <a16:creationId xmlns:a16="http://schemas.microsoft.com/office/drawing/2014/main" id="{7913F060-0B0E-7FE7-1B0E-B44790763BAE}"/>
              </a:ext>
            </a:extLst>
          </p:cNvPr>
          <p:cNvPicPr>
            <a:picLocks noChangeAspect="1"/>
          </p:cNvPicPr>
          <p:nvPr/>
        </p:nvPicPr>
        <p:blipFill>
          <a:blip r:embed="rId2"/>
          <a:stretch>
            <a:fillRect/>
          </a:stretch>
        </p:blipFill>
        <p:spPr>
          <a:xfrm>
            <a:off x="1831756" y="4634871"/>
            <a:ext cx="8528488" cy="1454225"/>
          </a:xfrm>
          <a:prstGeom prst="rect">
            <a:avLst/>
          </a:prstGeom>
        </p:spPr>
      </p:pic>
    </p:spTree>
    <p:extLst>
      <p:ext uri="{BB962C8B-B14F-4D97-AF65-F5344CB8AC3E}">
        <p14:creationId xmlns:p14="http://schemas.microsoft.com/office/powerpoint/2010/main" val="775494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DA240-A17C-3C9A-813E-7B801AA7868B}"/>
              </a:ext>
            </a:extLst>
          </p:cNvPr>
          <p:cNvSpPr>
            <a:spLocks noGrp="1"/>
          </p:cNvSpPr>
          <p:nvPr>
            <p:ph type="title"/>
          </p:nvPr>
        </p:nvSpPr>
        <p:spPr>
          <a:xfrm>
            <a:off x="1571847" y="91765"/>
            <a:ext cx="10515600" cy="1325700"/>
          </a:xfrm>
        </p:spPr>
        <p:txBody>
          <a:bodyPr/>
          <a:lstStyle/>
          <a:p>
            <a:r>
              <a:rPr lang="en-US" dirty="0" err="1"/>
              <a:t>NeoCity</a:t>
            </a:r>
            <a:r>
              <a:rPr lang="en-US" dirty="0"/>
              <a:t>, Florida – Semiconductor R&amp;D Hub</a:t>
            </a:r>
          </a:p>
        </p:txBody>
      </p:sp>
      <p:sp>
        <p:nvSpPr>
          <p:cNvPr id="3" name="Text Placeholder 2">
            <a:extLst>
              <a:ext uri="{FF2B5EF4-FFF2-40B4-BE49-F238E27FC236}">
                <a16:creationId xmlns:a16="http://schemas.microsoft.com/office/drawing/2014/main" id="{A48EC292-5597-001D-6735-6482EB1228B0}"/>
              </a:ext>
            </a:extLst>
          </p:cNvPr>
          <p:cNvSpPr>
            <a:spLocks noGrp="1"/>
          </p:cNvSpPr>
          <p:nvPr>
            <p:ph type="body" idx="1"/>
          </p:nvPr>
        </p:nvSpPr>
        <p:spPr>
          <a:xfrm>
            <a:off x="1676400" y="1825625"/>
            <a:ext cx="10515600" cy="4351200"/>
          </a:xfrm>
        </p:spPr>
        <p:txBody>
          <a:bodyPr/>
          <a:lstStyle/>
          <a:p>
            <a:endParaRPr lang="en-US"/>
          </a:p>
        </p:txBody>
      </p:sp>
      <p:pic>
        <p:nvPicPr>
          <p:cNvPr id="5" name="Picture 4">
            <a:extLst>
              <a:ext uri="{FF2B5EF4-FFF2-40B4-BE49-F238E27FC236}">
                <a16:creationId xmlns:a16="http://schemas.microsoft.com/office/drawing/2014/main" id="{0A02DABD-0A5F-77FB-90CA-9733B1508BE1}"/>
              </a:ext>
            </a:extLst>
          </p:cNvPr>
          <p:cNvPicPr>
            <a:picLocks noChangeAspect="1"/>
          </p:cNvPicPr>
          <p:nvPr/>
        </p:nvPicPr>
        <p:blipFill>
          <a:blip r:embed="rId2"/>
          <a:stretch>
            <a:fillRect/>
          </a:stretch>
        </p:blipFill>
        <p:spPr>
          <a:xfrm>
            <a:off x="1740195" y="1023245"/>
            <a:ext cx="9652496" cy="3886400"/>
          </a:xfrm>
          <a:prstGeom prst="rect">
            <a:avLst/>
          </a:prstGeom>
        </p:spPr>
      </p:pic>
      <p:pic>
        <p:nvPicPr>
          <p:cNvPr id="6" name="Picture 5">
            <a:extLst>
              <a:ext uri="{FF2B5EF4-FFF2-40B4-BE49-F238E27FC236}">
                <a16:creationId xmlns:a16="http://schemas.microsoft.com/office/drawing/2014/main" id="{BD7F8DEF-8548-D658-EE2B-8D8E5AA8B7C3}"/>
              </a:ext>
            </a:extLst>
          </p:cNvPr>
          <p:cNvPicPr>
            <a:picLocks noChangeAspect="1"/>
          </p:cNvPicPr>
          <p:nvPr/>
        </p:nvPicPr>
        <p:blipFill>
          <a:blip r:embed="rId3"/>
          <a:stretch>
            <a:fillRect/>
          </a:stretch>
        </p:blipFill>
        <p:spPr>
          <a:xfrm>
            <a:off x="1571847" y="4188655"/>
            <a:ext cx="5104148" cy="2258300"/>
          </a:xfrm>
          <a:prstGeom prst="rect">
            <a:avLst/>
          </a:prstGeom>
        </p:spPr>
      </p:pic>
    </p:spTree>
    <p:extLst>
      <p:ext uri="{BB962C8B-B14F-4D97-AF65-F5344CB8AC3E}">
        <p14:creationId xmlns:p14="http://schemas.microsoft.com/office/powerpoint/2010/main" val="2113600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5DA02-1B68-130B-C12F-9B59C27146F5}"/>
              </a:ext>
            </a:extLst>
          </p:cNvPr>
          <p:cNvSpPr>
            <a:spLocks noGrp="1"/>
          </p:cNvSpPr>
          <p:nvPr>
            <p:ph type="title"/>
          </p:nvPr>
        </p:nvSpPr>
        <p:spPr>
          <a:xfrm>
            <a:off x="1539949" y="138418"/>
            <a:ext cx="10515600" cy="1325700"/>
          </a:xfrm>
        </p:spPr>
        <p:txBody>
          <a:bodyPr/>
          <a:lstStyle/>
          <a:p>
            <a:r>
              <a:rPr lang="en-US" dirty="0"/>
              <a:t>Play and Play Tech Center – </a:t>
            </a:r>
            <a:r>
              <a:rPr lang="en-US" dirty="0" err="1"/>
              <a:t>NeoCity</a:t>
            </a:r>
            <a:r>
              <a:rPr lang="en-US" dirty="0"/>
              <a:t> Startup Pitch Day</a:t>
            </a:r>
          </a:p>
        </p:txBody>
      </p:sp>
      <p:sp>
        <p:nvSpPr>
          <p:cNvPr id="3" name="Text Placeholder 2">
            <a:extLst>
              <a:ext uri="{FF2B5EF4-FFF2-40B4-BE49-F238E27FC236}">
                <a16:creationId xmlns:a16="http://schemas.microsoft.com/office/drawing/2014/main" id="{1BECC1A8-0E8A-2E42-877E-8FBBF3BD5B51}"/>
              </a:ext>
            </a:extLst>
          </p:cNvPr>
          <p:cNvSpPr>
            <a:spLocks noGrp="1"/>
          </p:cNvSpPr>
          <p:nvPr>
            <p:ph type="body" idx="1"/>
          </p:nvPr>
        </p:nvSpPr>
        <p:spPr>
          <a:xfrm>
            <a:off x="1284767" y="1113244"/>
            <a:ext cx="10515600" cy="4351200"/>
          </a:xfrm>
        </p:spPr>
        <p:txBody>
          <a:bodyPr>
            <a:normAutofit/>
          </a:bodyPr>
          <a:lstStyle/>
          <a:p>
            <a:r>
              <a:rPr lang="en-US" sz="2000" dirty="0"/>
              <a:t>Hosted over 100 investors and industry leaders at Plug and Play </a:t>
            </a:r>
            <a:r>
              <a:rPr lang="en-US" sz="2000" dirty="0" err="1"/>
              <a:t>NeoCity’s</a:t>
            </a:r>
            <a:r>
              <a:rPr lang="en-US" sz="2000" dirty="0"/>
              <a:t> Selection Day! We had the privilege of welcoming some of the most promising Semiconductor, Aerospace, and Defense startups into our ecosystem. These groundbreaking companies are pushing the boundaries of technology, and we’re thrilled to support 20 of them as they grow through our network of corporate partners, mentors, and investors.</a:t>
            </a:r>
          </a:p>
        </p:txBody>
      </p:sp>
      <p:pic>
        <p:nvPicPr>
          <p:cNvPr id="7" name="Picture 6">
            <a:extLst>
              <a:ext uri="{FF2B5EF4-FFF2-40B4-BE49-F238E27FC236}">
                <a16:creationId xmlns:a16="http://schemas.microsoft.com/office/drawing/2014/main" id="{3CD14FAA-E36F-CA49-D60F-0EDB5C4E8586}"/>
              </a:ext>
            </a:extLst>
          </p:cNvPr>
          <p:cNvPicPr>
            <a:picLocks noChangeAspect="1"/>
          </p:cNvPicPr>
          <p:nvPr/>
        </p:nvPicPr>
        <p:blipFill>
          <a:blip r:embed="rId2"/>
          <a:stretch>
            <a:fillRect/>
          </a:stretch>
        </p:blipFill>
        <p:spPr>
          <a:xfrm>
            <a:off x="1827028" y="2853060"/>
            <a:ext cx="4765481" cy="3104243"/>
          </a:xfrm>
          <a:prstGeom prst="rect">
            <a:avLst/>
          </a:prstGeom>
        </p:spPr>
      </p:pic>
      <p:pic>
        <p:nvPicPr>
          <p:cNvPr id="9" name="Picture 8">
            <a:extLst>
              <a:ext uri="{FF2B5EF4-FFF2-40B4-BE49-F238E27FC236}">
                <a16:creationId xmlns:a16="http://schemas.microsoft.com/office/drawing/2014/main" id="{C6CEB855-8B7F-649A-2411-198A0252F039}"/>
              </a:ext>
            </a:extLst>
          </p:cNvPr>
          <p:cNvPicPr>
            <a:picLocks noChangeAspect="1"/>
          </p:cNvPicPr>
          <p:nvPr/>
        </p:nvPicPr>
        <p:blipFill>
          <a:blip r:embed="rId3"/>
          <a:stretch>
            <a:fillRect/>
          </a:stretch>
        </p:blipFill>
        <p:spPr>
          <a:xfrm>
            <a:off x="6939754" y="2775097"/>
            <a:ext cx="4395422" cy="3182206"/>
          </a:xfrm>
          <a:prstGeom prst="rect">
            <a:avLst/>
          </a:prstGeom>
        </p:spPr>
      </p:pic>
      <p:sp>
        <p:nvSpPr>
          <p:cNvPr id="10" name="TextBox 9">
            <a:extLst>
              <a:ext uri="{FF2B5EF4-FFF2-40B4-BE49-F238E27FC236}">
                <a16:creationId xmlns:a16="http://schemas.microsoft.com/office/drawing/2014/main" id="{1F29D923-5DAC-A41C-D05F-D2C05BF91ACA}"/>
              </a:ext>
            </a:extLst>
          </p:cNvPr>
          <p:cNvSpPr txBox="1"/>
          <p:nvPr/>
        </p:nvSpPr>
        <p:spPr>
          <a:xfrm>
            <a:off x="2050311" y="6254604"/>
            <a:ext cx="7827335" cy="646331"/>
          </a:xfrm>
          <a:prstGeom prst="rect">
            <a:avLst/>
          </a:prstGeom>
          <a:noFill/>
        </p:spPr>
        <p:txBody>
          <a:bodyPr wrap="square" rtlCol="0">
            <a:spAutoFit/>
          </a:bodyPr>
          <a:lstStyle/>
          <a:p>
            <a:r>
              <a:rPr lang="en-US" sz="1800" b="1" dirty="0"/>
              <a:t>Meeting Startup CEO / CTOs where they gather (and not at an IEEE event</a:t>
            </a:r>
          </a:p>
        </p:txBody>
      </p:sp>
    </p:spTree>
    <p:extLst>
      <p:ext uri="{BB962C8B-B14F-4D97-AF65-F5344CB8AC3E}">
        <p14:creationId xmlns:p14="http://schemas.microsoft.com/office/powerpoint/2010/main" val="4172826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4A76E0-2617-DDCF-F0A8-8A4DE33DF570}"/>
              </a:ext>
            </a:extLst>
          </p:cNvPr>
          <p:cNvSpPr>
            <a:spLocks noGrp="1"/>
          </p:cNvSpPr>
          <p:nvPr>
            <p:ph sz="quarter" idx="23"/>
          </p:nvPr>
        </p:nvSpPr>
        <p:spPr>
          <a:xfrm>
            <a:off x="1490759" y="1057880"/>
            <a:ext cx="6336966" cy="4367213"/>
          </a:xfrm>
        </p:spPr>
        <p:txBody>
          <a:bodyPr wrap="square" anchor="t">
            <a:normAutofit/>
          </a:bodyPr>
          <a:lstStyle/>
          <a:p>
            <a:r>
              <a:rPr lang="en-US" dirty="0"/>
              <a:t>Will continue to collaborate with PnP</a:t>
            </a:r>
          </a:p>
          <a:p>
            <a:r>
              <a:rPr lang="en-US" dirty="0"/>
              <a:t>Tell us what new ideas we should consider</a:t>
            </a:r>
          </a:p>
          <a:p>
            <a:r>
              <a:rPr lang="en-US" dirty="0"/>
              <a:t>Let’s work together for common goals!</a:t>
            </a:r>
          </a:p>
          <a:p>
            <a:r>
              <a:rPr lang="en-US" dirty="0"/>
              <a:t>Email: tt.lee@ieee.org</a:t>
            </a:r>
          </a:p>
          <a:p>
            <a:endParaRPr lang="en-US" dirty="0"/>
          </a:p>
        </p:txBody>
      </p:sp>
      <p:pic>
        <p:nvPicPr>
          <p:cNvPr id="5" name="Picture 4">
            <a:extLst>
              <a:ext uri="{FF2B5EF4-FFF2-40B4-BE49-F238E27FC236}">
                <a16:creationId xmlns:a16="http://schemas.microsoft.com/office/drawing/2014/main" id="{2FBB4B77-2D95-0EF1-86A6-0FDBB7CC4210}"/>
              </a:ext>
            </a:extLst>
          </p:cNvPr>
          <p:cNvPicPr>
            <a:picLocks noChangeAspect="1"/>
          </p:cNvPicPr>
          <p:nvPr/>
        </p:nvPicPr>
        <p:blipFill>
          <a:blip r:embed="rId2"/>
          <a:stretch>
            <a:fillRect/>
          </a:stretch>
        </p:blipFill>
        <p:spPr>
          <a:xfrm>
            <a:off x="7672564" y="973766"/>
            <a:ext cx="4220990" cy="4083807"/>
          </a:xfrm>
          <a:prstGeom prst="rect">
            <a:avLst/>
          </a:prstGeom>
          <a:noFill/>
        </p:spPr>
      </p:pic>
      <p:sp>
        <p:nvSpPr>
          <p:cNvPr id="2" name="Title 1">
            <a:extLst>
              <a:ext uri="{FF2B5EF4-FFF2-40B4-BE49-F238E27FC236}">
                <a16:creationId xmlns:a16="http://schemas.microsoft.com/office/drawing/2014/main" id="{070A9EC0-4872-3836-EEB8-098DAD63D74C}"/>
              </a:ext>
            </a:extLst>
          </p:cNvPr>
          <p:cNvSpPr>
            <a:spLocks noGrp="1"/>
          </p:cNvSpPr>
          <p:nvPr>
            <p:ph type="title"/>
          </p:nvPr>
        </p:nvSpPr>
        <p:spPr>
          <a:xfrm>
            <a:off x="1645920" y="135133"/>
            <a:ext cx="9942834" cy="1076030"/>
          </a:xfrm>
        </p:spPr>
        <p:txBody>
          <a:bodyPr wrap="square" anchor="ctr">
            <a:normAutofit/>
          </a:bodyPr>
          <a:lstStyle/>
          <a:p>
            <a:r>
              <a:rPr lang="en-US" dirty="0"/>
              <a:t>Let’s Connect!</a:t>
            </a:r>
          </a:p>
        </p:txBody>
      </p:sp>
      <p:sp>
        <p:nvSpPr>
          <p:cNvPr id="6" name="TextBox 5">
            <a:extLst>
              <a:ext uri="{FF2B5EF4-FFF2-40B4-BE49-F238E27FC236}">
                <a16:creationId xmlns:a16="http://schemas.microsoft.com/office/drawing/2014/main" id="{84E6EB19-5D30-732F-338C-B0D00F7A5C5D}"/>
              </a:ext>
            </a:extLst>
          </p:cNvPr>
          <p:cNvSpPr txBox="1"/>
          <p:nvPr/>
        </p:nvSpPr>
        <p:spPr>
          <a:xfrm>
            <a:off x="8147648" y="5055761"/>
            <a:ext cx="3971925" cy="369332"/>
          </a:xfrm>
          <a:prstGeom prst="rect">
            <a:avLst/>
          </a:prstGeom>
          <a:ln>
            <a:noFill/>
          </a:ln>
        </p:spPr>
        <p:txBody>
          <a:bodyPr wrap="square" rtlCol="0">
            <a:spAutoFit/>
          </a:bodyPr>
          <a:lstStyle/>
          <a:p>
            <a:r>
              <a:rPr lang="en-US" dirty="0"/>
              <a:t>Connect with me on </a:t>
            </a:r>
            <a:r>
              <a:rPr lang="en-US" dirty="0" err="1"/>
              <a:t>Linkedin</a:t>
            </a:r>
            <a:r>
              <a:rPr lang="en-US" dirty="0"/>
              <a:t>!</a:t>
            </a:r>
          </a:p>
        </p:txBody>
      </p:sp>
    </p:spTree>
    <p:extLst>
      <p:ext uri="{BB962C8B-B14F-4D97-AF65-F5344CB8AC3E}">
        <p14:creationId xmlns:p14="http://schemas.microsoft.com/office/powerpoint/2010/main" val="1616160451"/>
      </p:ext>
    </p:extLst>
  </p:cSld>
  <p:clrMapOvr>
    <a:masterClrMapping/>
  </p:clrMapOvr>
</p:sld>
</file>

<file path=ppt/theme/theme1.xml><?xml version="1.0" encoding="utf-8"?>
<a:theme xmlns:a="http://schemas.openxmlformats.org/drawingml/2006/main" name="IEEEUSA-2022">
  <a:themeElements>
    <a:clrScheme name="Custom 3">
      <a:dk1>
        <a:srgbClr val="000000"/>
      </a:dk1>
      <a:lt1>
        <a:srgbClr val="FFFFFF"/>
      </a:lt1>
      <a:dk2>
        <a:srgbClr val="00678F"/>
      </a:dk2>
      <a:lt2>
        <a:srgbClr val="EEECE1"/>
      </a:lt2>
      <a:accent1>
        <a:srgbClr val="0066A1"/>
      </a:accent1>
      <a:accent2>
        <a:srgbClr val="E37222"/>
      </a:accent2>
      <a:accent3>
        <a:srgbClr val="71953D"/>
      </a:accent3>
      <a:accent4>
        <a:srgbClr val="6B1F7C"/>
      </a:accent4>
      <a:accent5>
        <a:srgbClr val="009FDB"/>
      </a:accent5>
      <a:accent6>
        <a:srgbClr val="810031"/>
      </a:accent6>
      <a:hlink>
        <a:srgbClr val="153A5E"/>
      </a:hlink>
      <a:folHlink>
        <a:srgbClr val="5418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bcf48bba-4d6f-4dee-a0d2-7df59cc36629}" enabled="0" method="" siteId="{bcf48bba-4d6f-4dee-a0d2-7df59cc36629}" removed="1"/>
</clbl:labelList>
</file>

<file path=docProps/app.xml><?xml version="1.0" encoding="utf-8"?>
<Properties xmlns="http://schemas.openxmlformats.org/officeDocument/2006/extended-properties" xmlns:vt="http://schemas.openxmlformats.org/officeDocument/2006/docPropsVTypes">
  <TotalTime>339</TotalTime>
  <Words>658</Words>
  <Application>Microsoft Office PowerPoint</Application>
  <PresentationFormat>Widescreen</PresentationFormat>
  <Paragraphs>71</Paragraphs>
  <Slides>9</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Verdana</vt:lpstr>
      <vt:lpstr>Calibri</vt:lpstr>
      <vt:lpstr>Noto Sans Symbols</vt:lpstr>
      <vt:lpstr>Quattrocento Sans</vt:lpstr>
      <vt:lpstr>Arial Black</vt:lpstr>
      <vt:lpstr>Arial</vt:lpstr>
      <vt:lpstr>IEEEUSA-2022</vt:lpstr>
      <vt:lpstr>Industry Engagement Go Where There is Interest </vt:lpstr>
      <vt:lpstr>Industry Professionals’ Needs Across Verticals</vt:lpstr>
      <vt:lpstr>Meet Industry Professionals Where They Want to Go</vt:lpstr>
      <vt:lpstr>PowerPoint Presentation</vt:lpstr>
      <vt:lpstr>IMS Industry Focus</vt:lpstr>
      <vt:lpstr>Teaming with Plug and Play Tech Center</vt:lpstr>
      <vt:lpstr>NeoCity, Florida – Semiconductor R&amp;D Hub</vt:lpstr>
      <vt:lpstr>Play and Play Tech Center – NeoCity Startup Pitch Day</vt:lpstr>
      <vt:lpstr>Let’s Connect!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Hill, Gregory O.</dc:creator>
  <cp:lastModifiedBy>Lee (US), Timothy T</cp:lastModifiedBy>
  <cp:revision>23</cp:revision>
  <dcterms:created xsi:type="dcterms:W3CDTF">2015-03-25T13:12:01Z</dcterms:created>
  <dcterms:modified xsi:type="dcterms:W3CDTF">2025-03-26T19:04:39Z</dcterms:modified>
</cp:coreProperties>
</file>