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  <p:sldMasterId id="2147483692" r:id="rId3"/>
  </p:sldMasterIdLst>
  <p:notesMasterIdLst>
    <p:notesMasterId r:id="rId9"/>
  </p:notesMasterIdLst>
  <p:sldIdLst>
    <p:sldId id="256" r:id="rId4"/>
    <p:sldId id="283" r:id="rId5"/>
    <p:sldId id="282" r:id="rId6"/>
    <p:sldId id="269" r:id="rId7"/>
    <p:sldId id="284" r:id="rId8"/>
  </p:sldIdLst>
  <p:sldSz cx="9144000" cy="5143500" type="screen16x9"/>
  <p:notesSz cx="6858000" cy="9144000"/>
  <p:embeddedFontLst>
    <p:embeddedFont>
      <p:font typeface="Helvetica Neue Light" panose="020B0604020202020204" charset="0"/>
      <p:regular r:id="rId10"/>
      <p:bold r:id="rId11"/>
      <p:italic r:id="rId12"/>
      <p:boldItalic r:id="rId13"/>
    </p:embeddedFont>
    <p:embeddedFont>
      <p:font typeface="Merriweather Sans" pitchFamily="2" charset="0"/>
      <p:regular r:id="rId14"/>
      <p:bold r:id="rId15"/>
      <p:italic r:id="rId16"/>
      <p:boldItalic r:id="rId17"/>
    </p:embeddedFont>
    <p:embeddedFont>
      <p:font typeface="Noto Sans Symbols" panose="020B0604020202020204" charset="0"/>
      <p:regular r:id="rId18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NS6Fe6Xvn4GwtLuBuXJXlv2yd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BCE13-1152-45B3-BBE0-9B581EFB14AE}">
  <a:tblStyle styleId="{862BCE13-1152-45B3-BBE0-9B581EFB14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CE56A6-F4DA-4F05-9A17-5F52FE2E153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4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IEEE%20-%20Region%205\R5-Org\R5%202024%20N&amp;A%20pilot\2024-region%205%20roster_2023-11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Male/Female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MF!$B$2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E-454F-BD1C-73A978731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E-454F-BD1C-73A9787311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MF!$A$3:$A$4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MF!$B$3:$B$4</c:f>
              <c:numCache>
                <c:formatCode>General</c:formatCode>
                <c:ptCount val="2"/>
                <c:pt idx="0">
                  <c:v>28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8E-454F-BD1C-73A978731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B-Photos Locked">
  <p:cSld name="Title Slide 1B-Photos Locke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8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8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8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8" descr="A person and person standing in a server roo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913" b="1914"/>
          <a:stretch/>
        </p:blipFill>
        <p:spPr>
          <a:xfrm>
            <a:off x="-551" y="5063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8" descr="A person and person standing next to a machi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680" r="2681"/>
          <a:stretch/>
        </p:blipFill>
        <p:spPr>
          <a:xfrm>
            <a:off x="1812458" y="506367"/>
            <a:ext cx="1861485" cy="18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8" descr="A person in a wheelchair working on a compu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401" r="1401"/>
          <a:stretch/>
        </p:blipFill>
        <p:spPr>
          <a:xfrm>
            <a:off x="3674266" y="506367"/>
            <a:ext cx="1817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8" descr="A person working on a computer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1294" r="1294"/>
          <a:stretch/>
        </p:blipFill>
        <p:spPr>
          <a:xfrm>
            <a:off x="5493599" y="506367"/>
            <a:ext cx="1837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8" descr="A person looking at a scree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8189" r="8188"/>
          <a:stretch/>
        </p:blipFill>
        <p:spPr>
          <a:xfrm>
            <a:off x="7322401" y="506367"/>
            <a:ext cx="183654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 txBox="1">
            <a:spLocks noGrp="1"/>
          </p:cNvSpPr>
          <p:nvPr>
            <p:ph type="body" idx="1"/>
          </p:nvPr>
        </p:nvSpPr>
        <p:spPr>
          <a:xfrm>
            <a:off x="282289" y="1247412"/>
            <a:ext cx="8658713" cy="30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2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 txBox="1">
            <a:spLocks noGrp="1"/>
          </p:cNvSpPr>
          <p:nvPr>
            <p:ph type="body" idx="1"/>
          </p:nvPr>
        </p:nvSpPr>
        <p:spPr>
          <a:xfrm>
            <a:off x="282288" y="1242334"/>
            <a:ext cx="4234053" cy="311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2"/>
          </p:nvPr>
        </p:nvSpPr>
        <p:spPr>
          <a:xfrm>
            <a:off x="4691046" y="1242334"/>
            <a:ext cx="4234053" cy="311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3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body" idx="1"/>
          </p:nvPr>
        </p:nvSpPr>
        <p:spPr>
          <a:xfrm>
            <a:off x="4690591" y="1245233"/>
            <a:ext cx="4250410" cy="309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2"/>
          </p:nvPr>
        </p:nvSpPr>
        <p:spPr>
          <a:xfrm>
            <a:off x="282289" y="1245232"/>
            <a:ext cx="4227717" cy="309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body" idx="3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body" idx="1"/>
          </p:nvPr>
        </p:nvSpPr>
        <p:spPr>
          <a:xfrm>
            <a:off x="4688237" y="2875597"/>
            <a:ext cx="4252764" cy="147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2"/>
          </p:nvPr>
        </p:nvSpPr>
        <p:spPr>
          <a:xfrm>
            <a:off x="282290" y="1245232"/>
            <a:ext cx="4252764" cy="310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3"/>
          </p:nvPr>
        </p:nvSpPr>
        <p:spPr>
          <a:xfrm>
            <a:off x="4688237" y="1245231"/>
            <a:ext cx="4252764" cy="147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6"/>
          <p:cNvSpPr txBox="1">
            <a:spLocks noGrp="1"/>
          </p:cNvSpPr>
          <p:nvPr>
            <p:ph type="body" idx="1"/>
          </p:nvPr>
        </p:nvSpPr>
        <p:spPr>
          <a:xfrm>
            <a:off x="4685745" y="2269344"/>
            <a:ext cx="4255255" cy="2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2"/>
          </p:nvPr>
        </p:nvSpPr>
        <p:spPr>
          <a:xfrm>
            <a:off x="282290" y="1245232"/>
            <a:ext cx="4235466" cy="310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3"/>
          </p:nvPr>
        </p:nvSpPr>
        <p:spPr>
          <a:xfrm>
            <a:off x="4685745" y="1245232"/>
            <a:ext cx="4255255" cy="90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7"/>
          <p:cNvSpPr txBox="1">
            <a:spLocks noGrp="1"/>
          </p:cNvSpPr>
          <p:nvPr>
            <p:ph type="body" idx="1"/>
          </p:nvPr>
        </p:nvSpPr>
        <p:spPr>
          <a:xfrm>
            <a:off x="285920" y="1245687"/>
            <a:ext cx="4231835" cy="310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 txBox="1">
            <a:spLocks noGrp="1"/>
          </p:cNvSpPr>
          <p:nvPr>
            <p:ph type="body" idx="2"/>
          </p:nvPr>
        </p:nvSpPr>
        <p:spPr>
          <a:xfrm>
            <a:off x="4687855" y="2269504"/>
            <a:ext cx="4253146" cy="20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3"/>
          </p:nvPr>
        </p:nvSpPr>
        <p:spPr>
          <a:xfrm>
            <a:off x="4687855" y="1252982"/>
            <a:ext cx="4253146" cy="88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7361695" y="178230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>
            <a:off x="4707473" y="2921431"/>
            <a:ext cx="4210281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body" idx="2"/>
          </p:nvPr>
        </p:nvSpPr>
        <p:spPr>
          <a:xfrm>
            <a:off x="282290" y="1252981"/>
            <a:ext cx="4210280" cy="143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3"/>
          </p:nvPr>
        </p:nvSpPr>
        <p:spPr>
          <a:xfrm>
            <a:off x="4707473" y="1269541"/>
            <a:ext cx="4210281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4"/>
          </p:nvPr>
        </p:nvSpPr>
        <p:spPr>
          <a:xfrm>
            <a:off x="282290" y="2921431"/>
            <a:ext cx="4210280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48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5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282291" y="1252981"/>
            <a:ext cx="3019523" cy="310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49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49"/>
          <p:cNvSpPr txBox="1">
            <a:spLocks noGrp="1"/>
          </p:cNvSpPr>
          <p:nvPr>
            <p:ph type="body" idx="2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0"/>
          <p:cNvSpPr txBox="1">
            <a:spLocks noGrp="1"/>
          </p:cNvSpPr>
          <p:nvPr>
            <p:ph type="body" idx="1"/>
          </p:nvPr>
        </p:nvSpPr>
        <p:spPr>
          <a:xfrm>
            <a:off x="4705535" y="1245231"/>
            <a:ext cx="4235466" cy="310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 txBox="1">
            <a:spLocks noGrp="1"/>
          </p:cNvSpPr>
          <p:nvPr>
            <p:ph type="body" idx="2"/>
          </p:nvPr>
        </p:nvSpPr>
        <p:spPr>
          <a:xfrm>
            <a:off x="282290" y="3591612"/>
            <a:ext cx="4235466" cy="7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0"/>
          <p:cNvSpPr>
            <a:spLocks noGrp="1"/>
          </p:cNvSpPr>
          <p:nvPr>
            <p:ph type="pic" idx="3"/>
          </p:nvPr>
        </p:nvSpPr>
        <p:spPr>
          <a:xfrm>
            <a:off x="282290" y="1245232"/>
            <a:ext cx="4235466" cy="2222393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50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1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/>
          <p:nvPr/>
        </p:nvSpPr>
        <p:spPr>
          <a:xfrm>
            <a:off x="1066800" y="431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A-Photos Locked">
  <p:cSld name="Title Slide 1A-Photos Locke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4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4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34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34" descr="A picture containing art, majorelle blu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020" y="374444"/>
            <a:ext cx="9162288" cy="216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2"/>
          <p:cNvSpPr txBox="1">
            <a:spLocks noGrp="1"/>
          </p:cNvSpPr>
          <p:nvPr>
            <p:ph type="body" idx="1"/>
          </p:nvPr>
        </p:nvSpPr>
        <p:spPr>
          <a:xfrm>
            <a:off x="282289" y="2128100"/>
            <a:ext cx="8658711" cy="160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 txBox="1">
            <a:spLocks noGrp="1"/>
          </p:cNvSpPr>
          <p:nvPr>
            <p:ph type="body" idx="2"/>
          </p:nvPr>
        </p:nvSpPr>
        <p:spPr>
          <a:xfrm>
            <a:off x="282289" y="1253847"/>
            <a:ext cx="8658711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2"/>
          <p:cNvSpPr txBox="1">
            <a:spLocks noGrp="1"/>
          </p:cNvSpPr>
          <p:nvPr>
            <p:ph type="body" idx="3"/>
          </p:nvPr>
        </p:nvSpPr>
        <p:spPr>
          <a:xfrm>
            <a:off x="282289" y="3810504"/>
            <a:ext cx="8658711" cy="54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00629B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2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52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52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3"/>
          <p:cNvSpPr txBox="1">
            <a:spLocks noGrp="1"/>
          </p:cNvSpPr>
          <p:nvPr>
            <p:ph type="body" idx="1"/>
          </p:nvPr>
        </p:nvSpPr>
        <p:spPr>
          <a:xfrm>
            <a:off x="282290" y="3138935"/>
            <a:ext cx="4289710" cy="120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3"/>
          <p:cNvSpPr txBox="1">
            <a:spLocks noGrp="1"/>
          </p:cNvSpPr>
          <p:nvPr>
            <p:ph type="body" idx="2"/>
          </p:nvPr>
        </p:nvSpPr>
        <p:spPr>
          <a:xfrm>
            <a:off x="282289" y="1245232"/>
            <a:ext cx="8658711" cy="145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3"/>
          <p:cNvSpPr>
            <a:spLocks noGrp="1"/>
          </p:cNvSpPr>
          <p:nvPr>
            <p:ph type="pic" idx="3"/>
          </p:nvPr>
        </p:nvSpPr>
        <p:spPr>
          <a:xfrm>
            <a:off x="4722970" y="3138934"/>
            <a:ext cx="4218030" cy="1208829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53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53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53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>
            <a:spLocks noGrp="1"/>
          </p:cNvSpPr>
          <p:nvPr>
            <p:ph type="body" idx="1"/>
          </p:nvPr>
        </p:nvSpPr>
        <p:spPr>
          <a:xfrm>
            <a:off x="282290" y="1252981"/>
            <a:ext cx="4970872" cy="21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2"/>
          </p:nvPr>
        </p:nvSpPr>
        <p:spPr>
          <a:xfrm>
            <a:off x="282290" y="3535051"/>
            <a:ext cx="4970872" cy="81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00629B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4"/>
          <p:cNvSpPr>
            <a:spLocks noGrp="1"/>
          </p:cNvSpPr>
          <p:nvPr>
            <p:ph type="pic" idx="3"/>
          </p:nvPr>
        </p:nvSpPr>
        <p:spPr>
          <a:xfrm>
            <a:off x="5366283" y="1252982"/>
            <a:ext cx="3574718" cy="3102042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54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54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54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628650" y="1369220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7F7F7F"/>
              </a:buClr>
              <a:buSzPts val="3240"/>
              <a:buFont typeface="Verdana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BulletsSmallObjectLarge">
  <p:cSld name="Content Slide_BulletsSmallObjectLarge"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5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5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5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5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5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5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2654941" cy="3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5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3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6"/>
          <p:cNvSpPr txBox="1">
            <a:spLocks noGrp="1"/>
          </p:cNvSpPr>
          <p:nvPr>
            <p:ph type="sldNum" idx="12"/>
          </p:nvPr>
        </p:nvSpPr>
        <p:spPr>
          <a:xfrm>
            <a:off x="8321382" y="4719539"/>
            <a:ext cx="1939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lace in Images">
  <p:cSld name="Title Slide Place in Images"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7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7" descr="Pictur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3771900"/>
            <a:ext cx="914400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7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7" descr="Picture 13"/>
          <p:cNvPicPr preferRelativeResize="0"/>
          <p:nvPr/>
        </p:nvPicPr>
        <p:blipFill rotWithShape="1">
          <a:blip r:embed="rId5">
            <a:alphaModFix/>
          </a:blip>
          <a:srcRect r="2161"/>
          <a:stretch/>
        </p:blipFill>
        <p:spPr>
          <a:xfrm>
            <a:off x="8038947" y="4560577"/>
            <a:ext cx="859820" cy="500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7"/>
          <p:cNvSpPr>
            <a:spLocks noGrp="1"/>
          </p:cNvSpPr>
          <p:nvPr>
            <p:ph type="pic" idx="2"/>
          </p:nvPr>
        </p:nvSpPr>
        <p:spPr>
          <a:xfrm>
            <a:off x="7315200" y="609846"/>
            <a:ext cx="1825322" cy="1814906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57"/>
          <p:cNvSpPr txBox="1">
            <a:spLocks noGrp="1"/>
          </p:cNvSpPr>
          <p:nvPr>
            <p:ph type="title"/>
          </p:nvPr>
        </p:nvSpPr>
        <p:spPr>
          <a:xfrm>
            <a:off x="571499" y="2571988"/>
            <a:ext cx="7917983" cy="67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33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7"/>
          <p:cNvSpPr txBox="1">
            <a:spLocks noGrp="1"/>
          </p:cNvSpPr>
          <p:nvPr>
            <p:ph type="body" idx="1"/>
          </p:nvPr>
        </p:nvSpPr>
        <p:spPr>
          <a:xfrm>
            <a:off x="571499" y="3318986"/>
            <a:ext cx="7917983" cy="93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57"/>
          <p:cNvSpPr>
            <a:spLocks noGrp="1"/>
          </p:cNvSpPr>
          <p:nvPr>
            <p:ph type="pic" idx="3"/>
          </p:nvPr>
        </p:nvSpPr>
        <p:spPr>
          <a:xfrm>
            <a:off x="3478" y="609846"/>
            <a:ext cx="1825322" cy="1814906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57"/>
          <p:cNvSpPr>
            <a:spLocks noGrp="1"/>
          </p:cNvSpPr>
          <p:nvPr>
            <p:ph type="pic" idx="4"/>
          </p:nvPr>
        </p:nvSpPr>
        <p:spPr>
          <a:xfrm>
            <a:off x="1828800" y="609846"/>
            <a:ext cx="1825322" cy="1814906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57"/>
          <p:cNvSpPr>
            <a:spLocks noGrp="1"/>
          </p:cNvSpPr>
          <p:nvPr>
            <p:ph type="pic" idx="5"/>
          </p:nvPr>
        </p:nvSpPr>
        <p:spPr>
          <a:xfrm>
            <a:off x="3654121" y="609846"/>
            <a:ext cx="1825323" cy="1814906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57"/>
          <p:cNvSpPr>
            <a:spLocks noGrp="1"/>
          </p:cNvSpPr>
          <p:nvPr>
            <p:ph type="pic" idx="6"/>
          </p:nvPr>
        </p:nvSpPr>
        <p:spPr>
          <a:xfrm>
            <a:off x="5479442" y="609846"/>
            <a:ext cx="1825323" cy="1814906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57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">
  <p:cSld name="Divider Slide"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8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8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8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8" descr="Pictur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8"/>
          <p:cNvSpPr txBox="1">
            <a:spLocks noGrp="1"/>
          </p:cNvSpPr>
          <p:nvPr>
            <p:ph type="title"/>
          </p:nvPr>
        </p:nvSpPr>
        <p:spPr>
          <a:xfrm>
            <a:off x="514349" y="1705088"/>
            <a:ext cx="8141169" cy="67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33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8"/>
          <p:cNvSpPr txBox="1">
            <a:spLocks noGrp="1"/>
          </p:cNvSpPr>
          <p:nvPr>
            <p:ph type="body" idx="1"/>
          </p:nvPr>
        </p:nvSpPr>
        <p:spPr>
          <a:xfrm>
            <a:off x="514349" y="2452088"/>
            <a:ext cx="8141169" cy="93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Calibri"/>
              <a:buNone/>
              <a:defRPr sz="2100"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8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TwoColumnBullets2Graphics">
  <p:cSld name="Content Slide_TwoColumnBullets2Graphics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9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9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9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9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9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9"/>
          <p:cNvSpPr txBox="1">
            <a:spLocks noGrp="1"/>
          </p:cNvSpPr>
          <p:nvPr>
            <p:ph type="body" idx="2"/>
          </p:nvPr>
        </p:nvSpPr>
        <p:spPr>
          <a:xfrm>
            <a:off x="297610" y="1369219"/>
            <a:ext cx="4156482" cy="3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9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BulletsTextObject">
  <p:cSld name="Content Slide_BulletsTextObject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0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0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0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0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0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0"/>
          <p:cNvSpPr txBox="1">
            <a:spLocks noGrp="1"/>
          </p:cNvSpPr>
          <p:nvPr>
            <p:ph type="body" idx="2"/>
          </p:nvPr>
        </p:nvSpPr>
        <p:spPr>
          <a:xfrm>
            <a:off x="297610" y="1369219"/>
            <a:ext cx="4156482" cy="3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body" idx="3"/>
          </p:nvPr>
        </p:nvSpPr>
        <p:spPr>
          <a:xfrm>
            <a:off x="4563190" y="1369219"/>
            <a:ext cx="4265583" cy="98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60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C-Photos Locked">
  <p:cSld name="Title Slide 1C-Photos Lock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5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5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5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5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35" descr="A person wearing a hard hat and holding a table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851" r="1852"/>
          <a:stretch/>
        </p:blipFill>
        <p:spPr>
          <a:xfrm>
            <a:off x="-551" y="5063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5" descr="A computer screen with numbers and line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1691" b="1691"/>
          <a:stretch/>
        </p:blipFill>
        <p:spPr>
          <a:xfrm>
            <a:off x="1812458" y="506367"/>
            <a:ext cx="1861485" cy="18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5" descr="A person in a white coat working on a compu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t="1382" b="1382"/>
          <a:stretch/>
        </p:blipFill>
        <p:spPr>
          <a:xfrm>
            <a:off x="3674266" y="506367"/>
            <a:ext cx="1817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5" descr="A digital image of a person's hea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t="1802" b="1802"/>
          <a:stretch/>
        </p:blipFill>
        <p:spPr>
          <a:xfrm>
            <a:off x="5493599" y="506367"/>
            <a:ext cx="1837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5" descr="A person using a video call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4356" r="4356"/>
          <a:stretch/>
        </p:blipFill>
        <p:spPr>
          <a:xfrm>
            <a:off x="7322401" y="506367"/>
            <a:ext cx="183654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BulletsTextObjectRight">
  <p:cSld name="Content Slide_BulletsTextObjectRight">
    <p:bg>
      <p:bgPr>
        <a:solidFill>
          <a:srgbClr val="FFFF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1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1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1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1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1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1"/>
          <p:cNvSpPr txBox="1">
            <a:spLocks noGrp="1"/>
          </p:cNvSpPr>
          <p:nvPr>
            <p:ph type="body" idx="2"/>
          </p:nvPr>
        </p:nvSpPr>
        <p:spPr>
          <a:xfrm>
            <a:off x="297610" y="1369219"/>
            <a:ext cx="4156482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body" idx="3"/>
          </p:nvPr>
        </p:nvSpPr>
        <p:spPr>
          <a:xfrm>
            <a:off x="297611" y="3522846"/>
            <a:ext cx="4156480" cy="95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2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2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TextA">
  <p:cSld name="Content Slide_TextA">
    <p:bg>
      <p:bgPr>
        <a:solidFill>
          <a:srgbClr val="FFFFF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3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3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3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3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3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3"/>
          <p:cNvSpPr txBox="1">
            <a:spLocks noGrp="1"/>
          </p:cNvSpPr>
          <p:nvPr>
            <p:ph type="body" idx="2"/>
          </p:nvPr>
        </p:nvSpPr>
        <p:spPr>
          <a:xfrm>
            <a:off x="297611" y="1913663"/>
            <a:ext cx="8531163" cy="194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3"/>
          <p:cNvSpPr txBox="1">
            <a:spLocks noGrp="1"/>
          </p:cNvSpPr>
          <p:nvPr>
            <p:ph type="body" idx="3"/>
          </p:nvPr>
        </p:nvSpPr>
        <p:spPr>
          <a:xfrm>
            <a:off x="297611" y="1300461"/>
            <a:ext cx="8531163" cy="52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3"/>
          <p:cNvSpPr txBox="1">
            <a:spLocks noGrp="1"/>
          </p:cNvSpPr>
          <p:nvPr>
            <p:ph type="body" idx="4"/>
          </p:nvPr>
        </p:nvSpPr>
        <p:spPr>
          <a:xfrm>
            <a:off x="297611" y="3949093"/>
            <a:ext cx="8531163" cy="52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3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TextTwoColumn">
  <p:cSld name="Content Slide_TextTwoColumn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64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4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4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4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4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64"/>
          <p:cNvSpPr txBox="1">
            <a:spLocks noGrp="1"/>
          </p:cNvSpPr>
          <p:nvPr>
            <p:ph type="body" idx="2"/>
          </p:nvPr>
        </p:nvSpPr>
        <p:spPr>
          <a:xfrm>
            <a:off x="297609" y="3190774"/>
            <a:ext cx="4271986" cy="128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64"/>
          <p:cNvSpPr txBox="1">
            <a:spLocks noGrp="1"/>
          </p:cNvSpPr>
          <p:nvPr>
            <p:ph type="body" idx="3"/>
          </p:nvPr>
        </p:nvSpPr>
        <p:spPr>
          <a:xfrm>
            <a:off x="297611" y="1300461"/>
            <a:ext cx="8531163" cy="179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4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_BulletsTextBelowObject">
  <p:cSld name="Content Slide_BulletsTextBelowObject">
    <p:bg>
      <p:bgPr>
        <a:solidFill>
          <a:srgbClr val="FFFFF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5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5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457700"/>
            <a:ext cx="914400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5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524" y="4559060"/>
            <a:ext cx="859681" cy="2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5"/>
          <p:cNvSpPr txBox="1">
            <a:spLocks noGrp="1"/>
          </p:cNvSpPr>
          <p:nvPr>
            <p:ph type="title"/>
          </p:nvPr>
        </p:nvSpPr>
        <p:spPr>
          <a:xfrm>
            <a:off x="297611" y="424066"/>
            <a:ext cx="8531163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255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5"/>
          <p:cNvSpPr txBox="1">
            <a:spLocks noGrp="1"/>
          </p:cNvSpPr>
          <p:nvPr>
            <p:ph type="body" idx="1"/>
          </p:nvPr>
        </p:nvSpPr>
        <p:spPr>
          <a:xfrm>
            <a:off x="297611" y="899332"/>
            <a:ext cx="8531163" cy="3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alibri"/>
              <a:buNone/>
              <a:defRPr b="1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5"/>
          <p:cNvSpPr txBox="1">
            <a:spLocks noGrp="1"/>
          </p:cNvSpPr>
          <p:nvPr>
            <p:ph type="body" idx="2"/>
          </p:nvPr>
        </p:nvSpPr>
        <p:spPr>
          <a:xfrm>
            <a:off x="297612" y="1300461"/>
            <a:ext cx="4401923" cy="23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5"/>
          <p:cNvSpPr txBox="1">
            <a:spLocks noGrp="1"/>
          </p:cNvSpPr>
          <p:nvPr>
            <p:ph type="body" idx="3"/>
          </p:nvPr>
        </p:nvSpPr>
        <p:spPr>
          <a:xfrm>
            <a:off x="297612" y="3736924"/>
            <a:ext cx="4401923" cy="74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290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5"/>
          <p:cNvSpPr txBox="1">
            <a:spLocks noGrp="1"/>
          </p:cNvSpPr>
          <p:nvPr>
            <p:ph type="sldNum" idx="12"/>
          </p:nvPr>
        </p:nvSpPr>
        <p:spPr>
          <a:xfrm>
            <a:off x="284908" y="4580651"/>
            <a:ext cx="193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6"/>
          <p:cNvSpPr>
            <a:spLocks noGrp="1"/>
          </p:cNvSpPr>
          <p:nvPr>
            <p:ph type="pic" idx="2"/>
          </p:nvPr>
        </p:nvSpPr>
        <p:spPr>
          <a:xfrm>
            <a:off x="4686300" y="-557213"/>
            <a:ext cx="3822701" cy="573405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66"/>
          <p:cNvSpPr txBox="1">
            <a:spLocks noGrp="1"/>
          </p:cNvSpPr>
          <p:nvPr>
            <p:ph type="title"/>
          </p:nvPr>
        </p:nvSpPr>
        <p:spPr>
          <a:xfrm>
            <a:off x="671512" y="214312"/>
            <a:ext cx="7805738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 Light"/>
              <a:buNone/>
              <a:defRPr sz="4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6"/>
          <p:cNvSpPr txBox="1">
            <a:spLocks noGrp="1"/>
          </p:cNvSpPr>
          <p:nvPr>
            <p:ph type="body" idx="1"/>
          </p:nvPr>
        </p:nvSpPr>
        <p:spPr>
          <a:xfrm>
            <a:off x="671513" y="1366837"/>
            <a:ext cx="375285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 Light"/>
              <a:buChar char="•"/>
              <a:defRPr sz="13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14325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 Light"/>
              <a:buChar char="•"/>
              <a:defRPr sz="13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14325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 Light"/>
              <a:buChar char="•"/>
              <a:defRPr sz="13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14325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 Light"/>
              <a:buChar char="•"/>
              <a:defRPr sz="13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14325" algn="l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 Light"/>
              <a:buChar char="•"/>
              <a:defRPr sz="135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6"/>
          <p:cNvSpPr txBox="1">
            <a:spLocks noGrp="1"/>
          </p:cNvSpPr>
          <p:nvPr>
            <p:ph type="sldNum" idx="12"/>
          </p:nvPr>
        </p:nvSpPr>
        <p:spPr>
          <a:xfrm>
            <a:off x="4480838" y="4876800"/>
            <a:ext cx="174728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1_Title, Bullets &amp; Photo">
    <p:bg>
      <p:bgPr>
        <a:gradFill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7"/>
          <p:cNvSpPr>
            <a:spLocks noGrp="1"/>
          </p:cNvSpPr>
          <p:nvPr>
            <p:ph type="pic" idx="2"/>
          </p:nvPr>
        </p:nvSpPr>
        <p:spPr>
          <a:xfrm>
            <a:off x="4576763" y="-854076"/>
            <a:ext cx="4572000" cy="6851651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67"/>
          <p:cNvSpPr txBox="1">
            <a:spLocks noGrp="1"/>
          </p:cNvSpPr>
          <p:nvPr>
            <p:ph type="title"/>
          </p:nvPr>
        </p:nvSpPr>
        <p:spPr>
          <a:xfrm>
            <a:off x="476250" y="314325"/>
            <a:ext cx="36195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31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7"/>
          <p:cNvSpPr txBox="1">
            <a:spLocks noGrp="1"/>
          </p:cNvSpPr>
          <p:nvPr>
            <p:ph type="body" idx="1"/>
          </p:nvPr>
        </p:nvSpPr>
        <p:spPr>
          <a:xfrm>
            <a:off x="476250" y="1600200"/>
            <a:ext cx="36195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7"/>
          <p:cNvSpPr txBox="1">
            <a:spLocks noGrp="1"/>
          </p:cNvSpPr>
          <p:nvPr>
            <p:ph type="body" idx="3"/>
          </p:nvPr>
        </p:nvSpPr>
        <p:spPr>
          <a:xfrm>
            <a:off x="476250" y="800100"/>
            <a:ext cx="3619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7"/>
          <p:cNvSpPr txBox="1">
            <a:spLocks noGrp="1"/>
          </p:cNvSpPr>
          <p:nvPr>
            <p:ph type="sldNum" idx="12"/>
          </p:nvPr>
        </p:nvSpPr>
        <p:spPr>
          <a:xfrm>
            <a:off x="4489227" y="4775329"/>
            <a:ext cx="160783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bg>
      <p:bgPr>
        <a:gradFill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8"/>
          <p:cNvSpPr txBox="1">
            <a:spLocks noGrp="1"/>
          </p:cNvSpPr>
          <p:nvPr>
            <p:ph type="title"/>
          </p:nvPr>
        </p:nvSpPr>
        <p:spPr>
          <a:xfrm>
            <a:off x="476250" y="304801"/>
            <a:ext cx="8191500" cy="58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31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8"/>
          <p:cNvSpPr txBox="1">
            <a:spLocks noGrp="1"/>
          </p:cNvSpPr>
          <p:nvPr>
            <p:ph type="body" idx="1"/>
          </p:nvPr>
        </p:nvSpPr>
        <p:spPr>
          <a:xfrm>
            <a:off x="476250" y="800100"/>
            <a:ext cx="8191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8"/>
          <p:cNvSpPr txBox="1">
            <a:spLocks noGrp="1"/>
          </p:cNvSpPr>
          <p:nvPr>
            <p:ph type="body" idx="2"/>
          </p:nvPr>
        </p:nvSpPr>
        <p:spPr>
          <a:xfrm>
            <a:off x="476250" y="1600200"/>
            <a:ext cx="81915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8"/>
          <p:cNvSpPr txBox="1">
            <a:spLocks noGrp="1"/>
          </p:cNvSpPr>
          <p:nvPr>
            <p:ph type="sldNum" idx="12"/>
          </p:nvPr>
        </p:nvSpPr>
        <p:spPr>
          <a:xfrm>
            <a:off x="4489227" y="4775329"/>
            <a:ext cx="160783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 Alt">
  <p:cSld name="Title &amp; Photo Alt">
    <p:bg>
      <p:bgPr>
        <a:gradFill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9"/>
          <p:cNvSpPr>
            <a:spLocks noGrp="1"/>
          </p:cNvSpPr>
          <p:nvPr>
            <p:ph type="pic" idx="2"/>
          </p:nvPr>
        </p:nvSpPr>
        <p:spPr>
          <a:xfrm>
            <a:off x="2986088" y="-9525"/>
            <a:ext cx="7743825" cy="516255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69"/>
          <p:cNvSpPr txBox="1">
            <a:spLocks noGrp="1"/>
          </p:cNvSpPr>
          <p:nvPr>
            <p:ph type="title"/>
          </p:nvPr>
        </p:nvSpPr>
        <p:spPr>
          <a:xfrm>
            <a:off x="476250" y="1457325"/>
            <a:ext cx="3619500" cy="12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31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9"/>
          <p:cNvSpPr txBox="1">
            <a:spLocks noGrp="1"/>
          </p:cNvSpPr>
          <p:nvPr>
            <p:ph type="body" idx="1"/>
          </p:nvPr>
        </p:nvSpPr>
        <p:spPr>
          <a:xfrm>
            <a:off x="476250" y="2566988"/>
            <a:ext cx="36195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2600"/>
              <a:buFont typeface="Arial"/>
              <a:buNone/>
              <a:defRPr sz="195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9"/>
          <p:cNvSpPr txBox="1">
            <a:spLocks noGrp="1"/>
          </p:cNvSpPr>
          <p:nvPr>
            <p:ph type="sldNum" idx="12"/>
          </p:nvPr>
        </p:nvSpPr>
        <p:spPr>
          <a:xfrm>
            <a:off x="4489227" y="4775329"/>
            <a:ext cx="160783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B-Photos Locked">
  <p:cSld name="Title Slide 1B-Photos Locked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8147"/>
            <a:ext cx="915894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0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10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0"/>
          <p:cNvSpPr txBox="1">
            <a:spLocks noGrp="1"/>
          </p:cNvSpPr>
          <p:nvPr>
            <p:ph type="ctrTitle"/>
          </p:nvPr>
        </p:nvSpPr>
        <p:spPr>
          <a:xfrm>
            <a:off x="282290" y="2581644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i="0">
                <a:solidFill>
                  <a:srgbClr val="00629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0"/>
          <p:cNvSpPr txBox="1">
            <a:spLocks noGrp="1"/>
          </p:cNvSpPr>
          <p:nvPr>
            <p:ph type="subTitle" idx="1"/>
          </p:nvPr>
        </p:nvSpPr>
        <p:spPr>
          <a:xfrm>
            <a:off x="282290" y="3557483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4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1200"/>
            </a:lvl9pPr>
          </a:lstStyle>
          <a:p>
            <a:endParaRPr/>
          </a:p>
        </p:txBody>
      </p:sp>
      <p:sp>
        <p:nvSpPr>
          <p:cNvPr id="356" name="Google Shape;356;p70"/>
          <p:cNvSpPr txBox="1">
            <a:spLocks noGrp="1"/>
          </p:cNvSpPr>
          <p:nvPr>
            <p:ph type="sldNum" idx="12"/>
          </p:nvPr>
        </p:nvSpPr>
        <p:spPr>
          <a:xfrm>
            <a:off x="444501" y="4788770"/>
            <a:ext cx="130634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 b="0" i="0" u="none" strike="noStrike" cap="none">
                <a:solidFill>
                  <a:srgbClr val="00629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70"/>
          <p:cNvSpPr txBox="1"/>
          <p:nvPr/>
        </p:nvSpPr>
        <p:spPr>
          <a:xfrm>
            <a:off x="814402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0"/>
          <p:cNvSpPr txBox="1"/>
          <p:nvPr/>
        </p:nvSpPr>
        <p:spPr>
          <a:xfrm>
            <a:off x="0" y="4961589"/>
            <a:ext cx="91440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70" descr="A person and person standing in a server roo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913" b="1914"/>
          <a:stretch/>
        </p:blipFill>
        <p:spPr>
          <a:xfrm>
            <a:off x="-551" y="5063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0" descr="A person and person standing next to a machi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680" r="2681"/>
          <a:stretch/>
        </p:blipFill>
        <p:spPr>
          <a:xfrm>
            <a:off x="1812458" y="506368"/>
            <a:ext cx="1861485" cy="18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0" descr="A person in a wheelchair working on a compu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401" r="1401"/>
          <a:stretch/>
        </p:blipFill>
        <p:spPr>
          <a:xfrm>
            <a:off x="3674266" y="506367"/>
            <a:ext cx="1817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0" descr="A person working on a computer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1294" r="1294"/>
          <a:stretch/>
        </p:blipFill>
        <p:spPr>
          <a:xfrm>
            <a:off x="5493600" y="506367"/>
            <a:ext cx="1837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0" descr="A person looking at a scree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8189" r="8188"/>
          <a:stretch/>
        </p:blipFill>
        <p:spPr>
          <a:xfrm>
            <a:off x="7322401" y="506367"/>
            <a:ext cx="183654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D-Photos Unlocked">
  <p:cSld name="Title Slide 1D-Photos Unlocke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6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6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6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6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6"/>
          <p:cNvSpPr>
            <a:spLocks noGrp="1"/>
          </p:cNvSpPr>
          <p:nvPr>
            <p:ph type="pic" idx="2"/>
          </p:nvPr>
        </p:nvSpPr>
        <p:spPr>
          <a:xfrm>
            <a:off x="-551" y="506367"/>
            <a:ext cx="18288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36"/>
          <p:cNvSpPr>
            <a:spLocks noGrp="1"/>
          </p:cNvSpPr>
          <p:nvPr>
            <p:ph type="pic" idx="3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36"/>
          <p:cNvSpPr>
            <a:spLocks noGrp="1"/>
          </p:cNvSpPr>
          <p:nvPr>
            <p:ph type="pic" idx="4"/>
          </p:nvPr>
        </p:nvSpPr>
        <p:spPr>
          <a:xfrm>
            <a:off x="3674266" y="506367"/>
            <a:ext cx="1817334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36"/>
          <p:cNvSpPr>
            <a:spLocks noGrp="1"/>
          </p:cNvSpPr>
          <p:nvPr>
            <p:ph type="pic" idx="5"/>
          </p:nvPr>
        </p:nvSpPr>
        <p:spPr>
          <a:xfrm>
            <a:off x="5493599" y="506367"/>
            <a:ext cx="1837943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36"/>
          <p:cNvSpPr>
            <a:spLocks noGrp="1"/>
          </p:cNvSpPr>
          <p:nvPr>
            <p:ph type="pic" idx="6"/>
          </p:nvPr>
        </p:nvSpPr>
        <p:spPr>
          <a:xfrm>
            <a:off x="7322401" y="506367"/>
            <a:ext cx="1836546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Universal">
  <p:cSld name="Title Slide Univers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2"/>
          <p:cNvSpPr/>
          <p:nvPr/>
        </p:nvSpPr>
        <p:spPr>
          <a:xfrm>
            <a:off x="1589" y="1"/>
            <a:ext cx="9172575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Google Shape;1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2" descr="shutterstock_769389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"/>
            <a:ext cx="2286000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2" descr="shutterstock_107085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2" descr="shutterstock_1202063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2" descr="shutterstock_5838226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2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 txBox="1">
            <a:spLocks noGrp="1"/>
          </p:cNvSpPr>
          <p:nvPr>
            <p:ph type="body" idx="2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2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3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3"/>
          <p:cNvSpPr txBox="1">
            <a:spLocks noGrp="1"/>
          </p:cNvSpPr>
          <p:nvPr>
            <p:ph type="body" idx="1"/>
          </p:nvPr>
        </p:nvSpPr>
        <p:spPr>
          <a:xfrm>
            <a:off x="365760" y="1234440"/>
            <a:ext cx="832643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Verdana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3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Google Shape;32;p73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940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Verdana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9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_1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5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5"/>
          <p:cNvSpPr txBox="1">
            <a:spLocks noGrp="1"/>
          </p:cNvSpPr>
          <p:nvPr>
            <p:ph type="body" idx="1"/>
          </p:nvPr>
        </p:nvSpPr>
        <p:spPr>
          <a:xfrm>
            <a:off x="365760" y="1234440"/>
            <a:ext cx="832643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5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Google Shape;43;p75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0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body" idx="1"/>
          </p:nvPr>
        </p:nvSpPr>
        <p:spPr>
          <a:xfrm>
            <a:off x="628650" y="1369220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76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rgbClr val="7F7F7F"/>
              </a:buClr>
              <a:buSzPts val="3240"/>
              <a:buFont typeface="Verdana"/>
              <a:buNone/>
              <a:defRPr sz="1800" b="1" i="1">
                <a:solidFill>
                  <a:srgbClr val="7F7F7F"/>
                </a:solidFill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540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echnologist">
  <p:cSld name="Title Slide Technologis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7"/>
          <p:cNvSpPr/>
          <p:nvPr/>
        </p:nvSpPr>
        <p:spPr>
          <a:xfrm>
            <a:off x="-1588" y="1"/>
            <a:ext cx="9170988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" name="Google Shape;5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7" descr="shutterstock_29581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0700" y="1"/>
            <a:ext cx="2273300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7" descr="ISP2093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7" descr="shutterstock_124121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413" y="1"/>
            <a:ext cx="2271712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7" descr="shutterstock_43012507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588" y="1"/>
            <a:ext cx="2271712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7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7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7"/>
          <p:cNvSpPr txBox="1">
            <a:spLocks noGrp="1"/>
          </p:cNvSpPr>
          <p:nvPr>
            <p:ph type="body" idx="2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7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04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eople and Tech">
  <p:cSld name="Title Slide People and Tech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8"/>
          <p:cNvSpPr/>
          <p:nvPr/>
        </p:nvSpPr>
        <p:spPr>
          <a:xfrm>
            <a:off x="1589" y="1"/>
            <a:ext cx="9172575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8" descr="shutterstock_77990686.jpg"/>
          <p:cNvPicPr preferRelativeResize="0"/>
          <p:nvPr/>
        </p:nvPicPr>
        <p:blipFill rotWithShape="1">
          <a:blip r:embed="rId3">
            <a:alphaModFix/>
          </a:blip>
          <a:srcRect r="-2"/>
          <a:stretch/>
        </p:blipFill>
        <p:spPr>
          <a:xfrm>
            <a:off x="228600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8" descr="iStock_000017402661Medi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"/>
            <a:ext cx="2286000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8" descr="shutterstock_3204853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8" descr="shutterstock_1130450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1" y="1"/>
            <a:ext cx="2271713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8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8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78"/>
          <p:cNvSpPr txBox="1">
            <a:spLocks noGrp="1"/>
          </p:cNvSpPr>
          <p:nvPr>
            <p:ph type="body" idx="2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8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8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8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spiration">
  <p:cSld name="Title Slide Aspira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9"/>
          <p:cNvSpPr/>
          <p:nvPr/>
        </p:nvSpPr>
        <p:spPr>
          <a:xfrm>
            <a:off x="0" y="1"/>
            <a:ext cx="9170988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9" descr="cover-rg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9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9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9"/>
          <p:cNvSpPr txBox="1">
            <a:spLocks noGrp="1"/>
          </p:cNvSpPr>
          <p:nvPr>
            <p:ph type="body" idx="2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6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4 Images">
  <p:cSld name="Title Slide Custom 4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0"/>
          <p:cNvSpPr/>
          <p:nvPr/>
        </p:nvSpPr>
        <p:spPr>
          <a:xfrm>
            <a:off x="-11113" y="1"/>
            <a:ext cx="9172576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" name="Google Shape;8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107406"/>
            <a:ext cx="9174163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0"/>
          <p:cNvSpPr>
            <a:spLocks noGrp="1"/>
          </p:cNvSpPr>
          <p:nvPr>
            <p:ph type="pic" idx="2"/>
          </p:nvPr>
        </p:nvSpPr>
        <p:spPr>
          <a:xfrm>
            <a:off x="-1" y="1"/>
            <a:ext cx="2271889" cy="2107406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0"/>
          <p:cNvSpPr>
            <a:spLocks noGrp="1"/>
          </p:cNvSpPr>
          <p:nvPr>
            <p:ph type="pic" idx="3"/>
          </p:nvPr>
        </p:nvSpPr>
        <p:spPr>
          <a:xfrm>
            <a:off x="2286000" y="1"/>
            <a:ext cx="2271889" cy="2107406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80"/>
          <p:cNvSpPr>
            <a:spLocks noGrp="1"/>
          </p:cNvSpPr>
          <p:nvPr>
            <p:ph type="pic" idx="4"/>
          </p:nvPr>
        </p:nvSpPr>
        <p:spPr>
          <a:xfrm>
            <a:off x="4572000" y="1"/>
            <a:ext cx="2271889" cy="2107406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80"/>
          <p:cNvSpPr>
            <a:spLocks noGrp="1"/>
          </p:cNvSpPr>
          <p:nvPr>
            <p:ph type="pic" idx="5"/>
          </p:nvPr>
        </p:nvSpPr>
        <p:spPr>
          <a:xfrm>
            <a:off x="6858000" y="1"/>
            <a:ext cx="2315683" cy="2107406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80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0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0"/>
          <p:cNvSpPr txBox="1">
            <a:spLocks noGrp="1"/>
          </p:cNvSpPr>
          <p:nvPr>
            <p:ph type="body" idx="6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0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0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1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1 Image">
  <p:cSld name="Title Slide Custom 1 Imag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1"/>
          <p:cNvSpPr/>
          <p:nvPr/>
        </p:nvSpPr>
        <p:spPr>
          <a:xfrm>
            <a:off x="1589" y="1"/>
            <a:ext cx="9172575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1"/>
          <p:cNvSpPr>
            <a:spLocks noGrp="1"/>
          </p:cNvSpPr>
          <p:nvPr>
            <p:ph type="pic" idx="2"/>
          </p:nvPr>
        </p:nvSpPr>
        <p:spPr>
          <a:xfrm>
            <a:off x="-1" y="1"/>
            <a:ext cx="9144001" cy="2107406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81"/>
          <p:cNvSpPr txBox="1">
            <a:spLocks noGrp="1"/>
          </p:cNvSpPr>
          <p:nvPr>
            <p:ph type="ctrTitle"/>
          </p:nvPr>
        </p:nvSpPr>
        <p:spPr>
          <a:xfrm>
            <a:off x="450913" y="2368378"/>
            <a:ext cx="7909316" cy="5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1"/>
          <p:cNvSpPr txBox="1">
            <a:spLocks noGrp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15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1"/>
          <p:cNvSpPr txBox="1">
            <a:spLocks noGrp="1"/>
          </p:cNvSpPr>
          <p:nvPr>
            <p:ph type="body" idx="3"/>
          </p:nvPr>
        </p:nvSpPr>
        <p:spPr>
          <a:xfrm>
            <a:off x="442207" y="3665593"/>
            <a:ext cx="7918022" cy="2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81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1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E">
  <p:cSld name="Divider Slide 1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7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7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7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282290" y="3088182"/>
            <a:ext cx="8553008" cy="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33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2"/>
          <p:cNvSpPr txBox="1">
            <a:spLocks noGrp="1"/>
          </p:cNvSpPr>
          <p:nvPr>
            <p:ph type="title"/>
          </p:nvPr>
        </p:nvSpPr>
        <p:spPr>
          <a:xfrm>
            <a:off x="457200" y="181342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5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2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7" name="Google Shape;107;p82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558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ntent">
  <p:cSld name="Title Only, N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3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3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1" name="Google Shape;111;p83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560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">
  <p:cSld name="2 Content 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4"/>
          <p:cNvSpPr txBox="1">
            <a:spLocks noGrp="1"/>
          </p:cNvSpPr>
          <p:nvPr>
            <p:ph type="body" idx="1"/>
          </p:nvPr>
        </p:nvSpPr>
        <p:spPr>
          <a:xfrm>
            <a:off x="374827" y="1233489"/>
            <a:ext cx="4035425" cy="327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84"/>
          <p:cNvSpPr txBox="1">
            <a:spLocks noGrp="1"/>
          </p:cNvSpPr>
          <p:nvPr>
            <p:ph type="body" idx="2"/>
          </p:nvPr>
        </p:nvSpPr>
        <p:spPr>
          <a:xfrm>
            <a:off x="4738865" y="1227498"/>
            <a:ext cx="3952702" cy="327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4"/>
          <p:cNvSpPr txBox="1">
            <a:spLocks noGrp="1"/>
          </p:cNvSpPr>
          <p:nvPr>
            <p:ph type="title"/>
          </p:nvPr>
        </p:nvSpPr>
        <p:spPr>
          <a:xfrm>
            <a:off x="365761" y="101350"/>
            <a:ext cx="8325805" cy="8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4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Google Shape;117;p84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177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5"/>
          <p:cNvSpPr txBox="1">
            <a:spLocks noGrp="1"/>
          </p:cNvSpPr>
          <p:nvPr>
            <p:ph type="body" idx="1"/>
          </p:nvPr>
        </p:nvSpPr>
        <p:spPr>
          <a:xfrm>
            <a:off x="366890" y="1234440"/>
            <a:ext cx="4035247" cy="59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1950" b="0"/>
            </a:lvl1pPr>
            <a:lvl2pPr marL="685800" lvl="1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body" idx="2"/>
          </p:nvPr>
        </p:nvSpPr>
        <p:spPr>
          <a:xfrm>
            <a:off x="4703763" y="1234440"/>
            <a:ext cx="3987803" cy="59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1950" b="0"/>
            </a:lvl1pPr>
            <a:lvl2pPr marL="685800" lvl="1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85"/>
          <p:cNvSpPr txBox="1">
            <a:spLocks noGrp="1"/>
          </p:cNvSpPr>
          <p:nvPr>
            <p:ph type="body" idx="3"/>
          </p:nvPr>
        </p:nvSpPr>
        <p:spPr>
          <a:xfrm>
            <a:off x="357187" y="1994297"/>
            <a:ext cx="404495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4"/>
          </p:nvPr>
        </p:nvSpPr>
        <p:spPr>
          <a:xfrm>
            <a:off x="4703763" y="1994297"/>
            <a:ext cx="3987803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85"/>
          <p:cNvSpPr txBox="1">
            <a:spLocks noGrp="1"/>
          </p:cNvSpPr>
          <p:nvPr>
            <p:ph type="title"/>
          </p:nvPr>
        </p:nvSpPr>
        <p:spPr>
          <a:xfrm>
            <a:off x="365761" y="101350"/>
            <a:ext cx="8325805" cy="8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5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Google Shape;125;p85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734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1 Content">
  <p:cSld name="Text, 1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6"/>
          <p:cNvSpPr txBox="1">
            <a:spLocks noGrp="1"/>
          </p:cNvSpPr>
          <p:nvPr>
            <p:ph type="body" idx="1"/>
          </p:nvPr>
        </p:nvSpPr>
        <p:spPr>
          <a:xfrm>
            <a:off x="4678539" y="1233489"/>
            <a:ext cx="4035425" cy="327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86"/>
          <p:cNvSpPr txBox="1">
            <a:spLocks noGrp="1"/>
          </p:cNvSpPr>
          <p:nvPr>
            <p:ph type="title"/>
          </p:nvPr>
        </p:nvSpPr>
        <p:spPr>
          <a:xfrm>
            <a:off x="365761" y="101350"/>
            <a:ext cx="8325805" cy="8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6"/>
          <p:cNvSpPr>
            <a:spLocks noGrp="1"/>
          </p:cNvSpPr>
          <p:nvPr>
            <p:ph type="pic" idx="2"/>
          </p:nvPr>
        </p:nvSpPr>
        <p:spPr>
          <a:xfrm>
            <a:off x="365126" y="1233489"/>
            <a:ext cx="3997325" cy="327541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86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" name="Google Shape;131;p86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286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2 Content">
  <p:cSld name="Text, 2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7"/>
          <p:cNvSpPr txBox="1">
            <a:spLocks noGrp="1"/>
          </p:cNvSpPr>
          <p:nvPr>
            <p:ph type="body" idx="1"/>
          </p:nvPr>
        </p:nvSpPr>
        <p:spPr>
          <a:xfrm>
            <a:off x="390703" y="1233489"/>
            <a:ext cx="4035425" cy="327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87"/>
          <p:cNvSpPr txBox="1">
            <a:spLocks noGrp="1"/>
          </p:cNvSpPr>
          <p:nvPr>
            <p:ph type="title"/>
          </p:nvPr>
        </p:nvSpPr>
        <p:spPr>
          <a:xfrm>
            <a:off x="365761" y="101350"/>
            <a:ext cx="8325805" cy="8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7"/>
          <p:cNvSpPr>
            <a:spLocks noGrp="1"/>
          </p:cNvSpPr>
          <p:nvPr>
            <p:ph type="pic" idx="2"/>
          </p:nvPr>
        </p:nvSpPr>
        <p:spPr>
          <a:xfrm>
            <a:off x="4752975" y="1233488"/>
            <a:ext cx="3938590" cy="155803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87"/>
          <p:cNvSpPr>
            <a:spLocks noGrp="1"/>
          </p:cNvSpPr>
          <p:nvPr>
            <p:ph type="pic" idx="3"/>
          </p:nvPr>
        </p:nvSpPr>
        <p:spPr>
          <a:xfrm>
            <a:off x="4752975" y="2959254"/>
            <a:ext cx="3938590" cy="155440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87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" name="Google Shape;138;p87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410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8"/>
          <p:cNvSpPr txBox="1">
            <a:spLocks noGrp="1"/>
          </p:cNvSpPr>
          <p:nvPr>
            <p:ph type="body" idx="1"/>
          </p:nvPr>
        </p:nvSpPr>
        <p:spPr>
          <a:xfrm>
            <a:off x="370988" y="1234440"/>
            <a:ext cx="3992697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0513" algn="l"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15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350"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350"/>
            </a:lvl3pPr>
            <a:lvl4pPr marL="1371600" lvl="3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1" name="Google Shape;141;p88"/>
          <p:cNvSpPr txBox="1">
            <a:spLocks noGrp="1"/>
          </p:cNvSpPr>
          <p:nvPr>
            <p:ph type="body" idx="2"/>
          </p:nvPr>
        </p:nvSpPr>
        <p:spPr>
          <a:xfrm>
            <a:off x="4760291" y="1234440"/>
            <a:ext cx="3931276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0513" algn="l"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15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350"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350"/>
            </a:lvl3pPr>
            <a:lvl4pPr marL="1371600" lvl="3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2" name="Google Shape;142;p88"/>
          <p:cNvSpPr txBox="1">
            <a:spLocks noGrp="1"/>
          </p:cNvSpPr>
          <p:nvPr>
            <p:ph type="body" idx="3"/>
          </p:nvPr>
        </p:nvSpPr>
        <p:spPr>
          <a:xfrm>
            <a:off x="348290" y="2940047"/>
            <a:ext cx="3992697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0513" algn="l"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15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350"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350"/>
            </a:lvl3pPr>
            <a:lvl4pPr marL="1371600" lvl="3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3" name="Google Shape;143;p88"/>
          <p:cNvSpPr txBox="1">
            <a:spLocks noGrp="1"/>
          </p:cNvSpPr>
          <p:nvPr>
            <p:ph type="body" idx="4"/>
          </p:nvPr>
        </p:nvSpPr>
        <p:spPr>
          <a:xfrm>
            <a:off x="4737593" y="2940047"/>
            <a:ext cx="3953974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0513" algn="l"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15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350"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350"/>
            </a:lvl3pPr>
            <a:lvl4pPr marL="1371600" lvl="3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4" name="Google Shape;144;p88"/>
          <p:cNvSpPr txBox="1">
            <a:spLocks noGrp="1"/>
          </p:cNvSpPr>
          <p:nvPr>
            <p:ph type="title"/>
          </p:nvPr>
        </p:nvSpPr>
        <p:spPr>
          <a:xfrm>
            <a:off x="365761" y="101350"/>
            <a:ext cx="8325805" cy="8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8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6" name="Google Shape;146;p88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48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9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9"/>
          <p:cNvSpPr txBox="1">
            <a:spLocks noGrp="1"/>
          </p:cNvSpPr>
          <p:nvPr>
            <p:ph type="body" idx="1"/>
          </p:nvPr>
        </p:nvSpPr>
        <p:spPr>
          <a:xfrm>
            <a:off x="1473198" y="4048126"/>
            <a:ext cx="5689601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7179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Verdana"/>
              <a:buChar char="•"/>
              <a:defRPr sz="1350"/>
            </a:lvl1pPr>
            <a:lvl2pPr marL="685800" lvl="1" indent="-257175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525"/>
              </a:spcBef>
              <a:spcAft>
                <a:spcPts val="0"/>
              </a:spcAft>
              <a:buSzPts val="1800"/>
              <a:buChar char="▪"/>
              <a:defRPr/>
            </a:lvl3pPr>
            <a:lvl4pPr marL="1371600" lvl="3" indent="-25717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89"/>
          <p:cNvSpPr>
            <a:spLocks noGrp="1"/>
          </p:cNvSpPr>
          <p:nvPr>
            <p:ph type="pic" idx="2"/>
          </p:nvPr>
        </p:nvSpPr>
        <p:spPr>
          <a:xfrm>
            <a:off x="1473201" y="1252537"/>
            <a:ext cx="5689600" cy="2690813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89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" name="Google Shape;152;p89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207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0"/>
          <p:cNvSpPr/>
          <p:nvPr/>
        </p:nvSpPr>
        <p:spPr>
          <a:xfrm>
            <a:off x="1589" y="1"/>
            <a:ext cx="9172575" cy="4436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90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88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" name="Google Shape;156;p90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7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A-Photos Locked">
  <p:cSld name="Title Slide 2A-Photos Locke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8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8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8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8" descr="A group of people wearing hard hats and jackets looking at a computer sc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603" r="2604"/>
          <a:stretch/>
        </p:blipFill>
        <p:spPr>
          <a:xfrm>
            <a:off x="-487630" y="-275587"/>
            <a:ext cx="2633567" cy="263301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38" descr="A group of people in a meet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6626" r="16626"/>
          <a:stretch/>
        </p:blipFill>
        <p:spPr>
          <a:xfrm>
            <a:off x="7216988" y="432744"/>
            <a:ext cx="1313770" cy="13140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38" descr="A doctor using a virtual reality devi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0503" r="10503"/>
          <a:stretch/>
        </p:blipFill>
        <p:spPr>
          <a:xfrm>
            <a:off x="3465829" y="-82898"/>
            <a:ext cx="2187948" cy="218749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38"/>
          <p:cNvPicPr preferRelativeResize="0"/>
          <p:nvPr/>
        </p:nvPicPr>
        <p:blipFill rotWithShape="1">
          <a:blip r:embed="rId8">
            <a:alphaModFix/>
          </a:blip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B-Photos Locked">
  <p:cSld name="Title Slide 2B-Photos Locke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48"/>
            <a:ext cx="915201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9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9"/>
          <p:cNvSpPr txBox="1">
            <a:spLocks noGrp="1"/>
          </p:cNvSpPr>
          <p:nvPr>
            <p:ph type="ctrTitle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9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9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9" descr="A group of people around a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559" r="3559"/>
          <a:stretch/>
        </p:blipFill>
        <p:spPr>
          <a:xfrm>
            <a:off x="-487630" y="-275587"/>
            <a:ext cx="2633567" cy="263301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p39" descr="A hand touching a spher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319" b="319"/>
          <a:stretch/>
        </p:blipFill>
        <p:spPr>
          <a:xfrm>
            <a:off x="7216988" y="432744"/>
            <a:ext cx="1313770" cy="13140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p39" descr="A person and person wearing safety vests and helmets looking at a compu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t="1019" b="1020"/>
          <a:stretch/>
        </p:blipFill>
        <p:spPr>
          <a:xfrm>
            <a:off x="3465829" y="-82898"/>
            <a:ext cx="2187948" cy="218749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39" descr="A person wearing a white hard hat and white shir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4783" r="4783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C-Photos Unlocked">
  <p:cSld name="Title Slide 2C-Photos Unlocke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0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0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40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0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0"/>
          <p:cNvSpPr>
            <a:spLocks noGrp="1"/>
          </p:cNvSpPr>
          <p:nvPr>
            <p:ph type="pic" idx="2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Google Shape;114;p40"/>
          <p:cNvSpPr>
            <a:spLocks noGrp="1"/>
          </p:cNvSpPr>
          <p:nvPr>
            <p:ph type="pic" idx="3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" name="Google Shape;115;p40"/>
          <p:cNvSpPr>
            <a:spLocks noGrp="1"/>
          </p:cNvSpPr>
          <p:nvPr>
            <p:ph type="pic" idx="4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40"/>
          <p:cNvSpPr>
            <a:spLocks noGrp="1"/>
          </p:cNvSpPr>
          <p:nvPr>
            <p:ph type="pic" idx="5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D">
  <p:cSld name="Divider Slide 2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1"/>
          <p:cNvPicPr preferRelativeResize="0"/>
          <p:nvPr/>
        </p:nvPicPr>
        <p:blipFill rotWithShape="1">
          <a:blip r:embed="rId3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1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1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1"/>
          <p:cNvSpPr txBox="1">
            <a:spLocks noGrp="1"/>
          </p:cNvSpPr>
          <p:nvPr>
            <p:ph type="title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1"/>
          </p:nvPr>
        </p:nvSpPr>
        <p:spPr>
          <a:xfrm>
            <a:off x="282290" y="3088182"/>
            <a:ext cx="8553008" cy="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24">
            <a:alphaModFix/>
          </a:blip>
          <a:srcRect r="26618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24">
            <a:alphaModFix/>
          </a:blip>
          <a:srcRect r="26618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29B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9B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089694" y="4502874"/>
            <a:ext cx="851311" cy="2485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7"/>
          <p:cNvSpPr txBox="1"/>
          <p:nvPr/>
        </p:nvSpPr>
        <p:spPr>
          <a:xfrm>
            <a:off x="618371" y="4473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 rot="-5400000">
            <a:off x="9695979" y="4433115"/>
            <a:ext cx="1213724" cy="1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Verdana"/>
              <a:buNone/>
            </a:pPr>
            <a:r>
              <a:rPr lang="en-US" sz="45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9" descr="Picture 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18425" y="4599384"/>
            <a:ext cx="989015" cy="41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65125" y="101204"/>
            <a:ext cx="8326439" cy="80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65760" y="1234440"/>
            <a:ext cx="8326438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434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Verdana"/>
              <a:buChar char="•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▪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▪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444501" y="4788770"/>
            <a:ext cx="1306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Verdana"/>
              <a:buNone/>
              <a:defRPr sz="7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365126" y="101204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Google Shape;12;p71"/>
          <p:cNvSpPr txBox="1">
            <a:spLocks noGrp="1"/>
          </p:cNvSpPr>
          <p:nvPr>
            <p:ph type="dt" idx="10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71"/>
          <p:cNvSpPr/>
          <p:nvPr/>
        </p:nvSpPr>
        <p:spPr>
          <a:xfrm rot="-5400000">
            <a:off x="9663312" y="4433115"/>
            <a:ext cx="1282303" cy="1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  <a:endParaRPr sz="1050"/>
          </a:p>
        </p:txBody>
      </p:sp>
      <p:sp>
        <p:nvSpPr>
          <p:cNvPr id="14" name="Google Shape;14;p71"/>
          <p:cNvSpPr txBox="1">
            <a:spLocks noGrp="1"/>
          </p:cNvSpPr>
          <p:nvPr>
            <p:ph type="body" idx="1"/>
          </p:nvPr>
        </p:nvSpPr>
        <p:spPr>
          <a:xfrm>
            <a:off x="365126" y="1234678"/>
            <a:ext cx="8326438" cy="328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434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5" name="Google Shape;15;p71" descr="ieee_tag_blue_006699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18426" y="4599385"/>
            <a:ext cx="989013" cy="41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9714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Calibri"/>
              <a:buNone/>
            </a:pPr>
            <a:r>
              <a:rPr lang="en-US" dirty="0"/>
              <a:t>Region 5 Leadership Project</a:t>
            </a:r>
            <a:endParaRPr dirty="0"/>
          </a:p>
        </p:txBody>
      </p:sp>
      <p:sp>
        <p:nvSpPr>
          <p:cNvPr id="369" name="Google Shape;369;p1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Christopher Sanderson, Director Elect</a:t>
            </a:r>
            <a:endParaRPr dirty="0"/>
          </a:p>
        </p:txBody>
      </p:sp>
      <p:sp>
        <p:nvSpPr>
          <p:cNvPr id="370" name="Google Shape;370;p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365126" y="101205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Region 5 Leadership Pilot Project</a:t>
            </a:r>
            <a:endParaRPr dirty="0"/>
          </a:p>
        </p:txBody>
      </p:sp>
      <p:sp>
        <p:nvSpPr>
          <p:cNvPr id="296" name="Google Shape;296;p13"/>
          <p:cNvSpPr txBox="1">
            <a:spLocks noGrp="1"/>
          </p:cNvSpPr>
          <p:nvPr>
            <p:ph type="body" idx="1"/>
          </p:nvPr>
        </p:nvSpPr>
        <p:spPr>
          <a:xfrm>
            <a:off x="628650" y="1187685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9556" indent="-259556">
              <a:spcBef>
                <a:spcPts val="0"/>
              </a:spcBef>
              <a:buSzPts val="3240"/>
            </a:pPr>
            <a:r>
              <a:rPr lang="en-US" sz="1800" dirty="0"/>
              <a:t>Goal: Create a transparent process that encourages the broadest participation of qualified volunteers from the entire region in the leadership of the region</a:t>
            </a:r>
            <a:endParaRPr sz="1800" dirty="0"/>
          </a:p>
          <a:p>
            <a:pPr marL="259556" indent="-259556">
              <a:buSzPts val="3240"/>
            </a:pPr>
            <a:r>
              <a:rPr lang="en-US" sz="1800" dirty="0"/>
              <a:t>Why?</a:t>
            </a:r>
            <a:endParaRPr sz="1800" dirty="0"/>
          </a:p>
          <a:p>
            <a:pPr marL="445294" lvl="1" indent="-136922">
              <a:buSzPts val="2000"/>
            </a:pPr>
            <a:r>
              <a:rPr lang="en-US" sz="1600" dirty="0"/>
              <a:t>Taking sufficient time and resource to identify quality candidates</a:t>
            </a:r>
            <a:endParaRPr sz="1600" dirty="0"/>
          </a:p>
          <a:p>
            <a:pPr marL="445294" lvl="1" indent="-136922">
              <a:buSzPts val="2000"/>
            </a:pPr>
            <a:r>
              <a:rPr lang="en-US" sz="1600" dirty="0"/>
              <a:t>Bring the region inline with other OUs to encourage participation of Region members in higher-level committees and boards</a:t>
            </a:r>
            <a:endParaRPr sz="1600" dirty="0"/>
          </a:p>
          <a:p>
            <a:pPr marL="445294" lvl="1" indent="-136922">
              <a:buSzPts val="2000"/>
            </a:pPr>
            <a:r>
              <a:rPr lang="en-US" sz="1600" dirty="0"/>
              <a:t>Increase diversity of candidates in terms of geographical participation (by size: small, medium, large; by area: N/S/E/W, by status (YP, member, SM), by affiliation: industry, academia, </a:t>
            </a:r>
            <a:r>
              <a:rPr lang="en-US" sz="1600" dirty="0" err="1"/>
              <a:t>etc</a:t>
            </a:r>
            <a:r>
              <a:rPr lang="en-US" sz="1600" dirty="0"/>
              <a:t> and by general inclusivity and equity goals)</a:t>
            </a:r>
            <a:endParaRPr sz="1600" dirty="0"/>
          </a:p>
          <a:p>
            <a:pPr marL="445294" lvl="1" indent="-136922">
              <a:buSzPts val="2000"/>
            </a:pPr>
            <a:r>
              <a:rPr lang="en-US" sz="1600" dirty="0"/>
              <a:t>Ease the burden of volunteer candidates for subunits (sections,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  <a:endParaRPr sz="1600" dirty="0"/>
          </a:p>
          <a:p>
            <a:pPr marL="259556" indent="-105251">
              <a:buSzPts val="3240"/>
              <a:buNone/>
            </a:pPr>
            <a:endParaRPr sz="1800" dirty="0"/>
          </a:p>
        </p:txBody>
      </p:sp>
      <p:sp>
        <p:nvSpPr>
          <p:cNvPr id="297" name="Google Shape;297;p13"/>
          <p:cNvSpPr txBox="1">
            <a:spLocks noGrp="1"/>
          </p:cNvSpPr>
          <p:nvPr>
            <p:ph type="sldNum" idx="12"/>
          </p:nvPr>
        </p:nvSpPr>
        <p:spPr>
          <a:xfrm>
            <a:off x="444501" y="476726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ctr" anchorCtr="0">
            <a:noAutofit/>
          </a:bodyPr>
          <a:lstStyle/>
          <a:p>
            <a:pPr defTabSz="685800"/>
            <a:fld id="{00000000-1234-1234-1234-123412341234}" type="slidenum">
              <a:rPr lang="en-US"/>
              <a:pPr defTabSz="685800"/>
              <a:t>2</a:t>
            </a:fld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SzPct val="135000"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C4880-E2E0-2ECF-B5EB-D52B9B2C0F35}"/>
              </a:ext>
            </a:extLst>
          </p:cNvPr>
          <p:cNvSpPr txBox="1"/>
          <p:nvPr/>
        </p:nvSpPr>
        <p:spPr>
          <a:xfrm>
            <a:off x="3836797" y="4835723"/>
            <a:ext cx="5186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" lvl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</a:pPr>
            <a:r>
              <a:rPr lang="en-US" b="1" dirty="0">
                <a:solidFill>
                  <a:srgbClr val="548135"/>
                </a:solidFill>
              </a:rPr>
              <a:t>#LEADERSHIP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9D06-268D-FBDB-43C2-3BEF1929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- 2024 Leadership Pilot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56CAC-DA21-042C-3790-4F7BF690226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5088D-9D71-B049-A115-79ECB1A9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3" y="1180389"/>
            <a:ext cx="3349737" cy="208504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6C0E33-4359-478A-7D59-0B2C58F3D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352135"/>
              </p:ext>
            </p:extLst>
          </p:nvPr>
        </p:nvGraphicFramePr>
        <p:xfrm>
          <a:off x="5732462" y="963464"/>
          <a:ext cx="3984626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41C9FA-46AE-5ED0-803D-DEB8850B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763" y="2392292"/>
            <a:ext cx="3372023" cy="2711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D8BF41-41E1-174E-ECAF-91A1EE357E90}"/>
              </a:ext>
            </a:extLst>
          </p:cNvPr>
          <p:cNvSpPr txBox="1"/>
          <p:nvPr/>
        </p:nvSpPr>
        <p:spPr>
          <a:xfrm>
            <a:off x="64896" y="4734519"/>
            <a:ext cx="5186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" lvl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430"/>
            </a:pPr>
            <a:r>
              <a:rPr lang="en-US" b="1" dirty="0">
                <a:solidFill>
                  <a:srgbClr val="548135"/>
                </a:solidFill>
              </a:rPr>
              <a:t>#LEADERSHIP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E321B-3BF6-E69A-8C60-B058CD6F880B}"/>
              </a:ext>
            </a:extLst>
          </p:cNvPr>
          <p:cNvSpPr txBox="1"/>
          <p:nvPr/>
        </p:nvSpPr>
        <p:spPr>
          <a:xfrm>
            <a:off x="64896" y="3522920"/>
            <a:ext cx="3198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retention – only 3 changes so far</a:t>
            </a:r>
          </a:p>
          <a:p>
            <a:r>
              <a:rPr lang="en-US" dirty="0"/>
              <a:t>Increased area diversity</a:t>
            </a:r>
          </a:p>
          <a:p>
            <a:r>
              <a:rPr lang="en-US" dirty="0"/>
              <a:t>New members engaged </a:t>
            </a:r>
          </a:p>
          <a:p>
            <a:r>
              <a:rPr lang="en-US" dirty="0"/>
              <a:t>Sections better engaged</a:t>
            </a:r>
          </a:p>
        </p:txBody>
      </p:sp>
    </p:spTree>
    <p:extLst>
      <p:ext uri="{BB962C8B-B14F-4D97-AF65-F5344CB8AC3E}">
        <p14:creationId xmlns:p14="http://schemas.microsoft.com/office/powerpoint/2010/main" val="71683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365126" y="101205"/>
            <a:ext cx="8326438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 err="1"/>
              <a:t>Openwater</a:t>
            </a:r>
            <a:r>
              <a:rPr lang="en-US" dirty="0"/>
              <a:t> N&amp;A Process for R5</a:t>
            </a:r>
            <a:endParaRPr dirty="0"/>
          </a:p>
        </p:txBody>
      </p:sp>
      <p:sp>
        <p:nvSpPr>
          <p:cNvPr id="305" name="Google Shape;305;p14"/>
          <p:cNvSpPr txBox="1">
            <a:spLocks noGrp="1"/>
          </p:cNvSpPr>
          <p:nvPr>
            <p:ph type="sldNum" idx="12"/>
          </p:nvPr>
        </p:nvSpPr>
        <p:spPr>
          <a:xfrm>
            <a:off x="944564" y="4214814"/>
            <a:ext cx="3587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SzPct val="135000"/>
            </a:pP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2792787" y="1199195"/>
            <a:ext cx="1593476" cy="484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Accept Nominations </a:t>
            </a:r>
            <a:endParaRPr sz="1050"/>
          </a:p>
        </p:txBody>
      </p:sp>
      <p:sp>
        <p:nvSpPr>
          <p:cNvPr id="308" name="Google Shape;308;p14"/>
          <p:cNvSpPr txBox="1"/>
          <p:nvPr/>
        </p:nvSpPr>
        <p:spPr>
          <a:xfrm>
            <a:off x="944564" y="1209446"/>
            <a:ext cx="1593476" cy="9002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Advertise Pilot and Regional Objectives for 2026 term</a:t>
            </a:r>
            <a:endParaRPr sz="1050" dirty="0"/>
          </a:p>
        </p:txBody>
      </p:sp>
      <p:sp>
        <p:nvSpPr>
          <p:cNvPr id="309" name="Google Shape;309;p14"/>
          <p:cNvSpPr txBox="1"/>
          <p:nvPr/>
        </p:nvSpPr>
        <p:spPr>
          <a:xfrm>
            <a:off x="4641009" y="1199196"/>
            <a:ext cx="1593476" cy="6924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Outreach to nominated (emails)</a:t>
            </a:r>
            <a:endParaRPr sz="1050"/>
          </a:p>
        </p:txBody>
      </p:sp>
      <p:sp>
        <p:nvSpPr>
          <p:cNvPr id="310" name="Google Shape;310;p14"/>
          <p:cNvSpPr txBox="1"/>
          <p:nvPr/>
        </p:nvSpPr>
        <p:spPr>
          <a:xfrm>
            <a:off x="6489228" y="1199195"/>
            <a:ext cx="1593476" cy="6924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Openwater Application for Candidates</a:t>
            </a:r>
            <a:endParaRPr sz="1050"/>
          </a:p>
        </p:txBody>
      </p:sp>
      <p:sp>
        <p:nvSpPr>
          <p:cNvPr id="311" name="Google Shape;311;p14"/>
          <p:cNvSpPr txBox="1"/>
          <p:nvPr/>
        </p:nvSpPr>
        <p:spPr>
          <a:xfrm>
            <a:off x="992747" y="3068905"/>
            <a:ext cx="1593476" cy="484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Selection Process</a:t>
            </a:r>
            <a:endParaRPr sz="1050"/>
          </a:p>
        </p:txBody>
      </p:sp>
      <p:sp>
        <p:nvSpPr>
          <p:cNvPr id="312" name="Google Shape;312;p14"/>
          <p:cNvSpPr txBox="1"/>
          <p:nvPr/>
        </p:nvSpPr>
        <p:spPr>
          <a:xfrm>
            <a:off x="3560758" y="3113291"/>
            <a:ext cx="1593476" cy="484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Slate of R5 chairs for 2026</a:t>
            </a:r>
            <a:endParaRPr sz="1050" dirty="0"/>
          </a:p>
        </p:txBody>
      </p:sp>
      <p:sp>
        <p:nvSpPr>
          <p:cNvPr id="313" name="Google Shape;313;p14"/>
          <p:cNvSpPr txBox="1"/>
          <p:nvPr/>
        </p:nvSpPr>
        <p:spPr>
          <a:xfrm>
            <a:off x="2734142" y="3860847"/>
            <a:ext cx="1593476" cy="6924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Candidates for subcommittee </a:t>
            </a:r>
            <a:r>
              <a:rPr lang="en-US" sz="135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members</a:t>
            </a:r>
            <a:endParaRPr sz="13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4339762" y="3857168"/>
            <a:ext cx="1593476" cy="6924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Candidates for section-level opportunities</a:t>
            </a:r>
            <a:endParaRPr sz="1050"/>
          </a:p>
        </p:txBody>
      </p:sp>
      <p:cxnSp>
        <p:nvCxnSpPr>
          <p:cNvPr id="315" name="Google Shape;315;p14"/>
          <p:cNvCxnSpPr>
            <a:stCxn id="308" idx="3"/>
            <a:endCxn id="307" idx="1"/>
          </p:cNvCxnSpPr>
          <p:nvPr/>
        </p:nvCxnSpPr>
        <p:spPr>
          <a:xfrm flipV="1">
            <a:off x="2538040" y="1441554"/>
            <a:ext cx="254747" cy="21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16" name="Google Shape;316;p14"/>
          <p:cNvCxnSpPr/>
          <p:nvPr/>
        </p:nvCxnSpPr>
        <p:spPr>
          <a:xfrm>
            <a:off x="4386263" y="1545444"/>
            <a:ext cx="254743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17" name="Google Shape;317;p14"/>
          <p:cNvCxnSpPr/>
          <p:nvPr/>
        </p:nvCxnSpPr>
        <p:spPr>
          <a:xfrm>
            <a:off x="6234485" y="1508783"/>
            <a:ext cx="254743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18" name="Google Shape;318;p14"/>
          <p:cNvCxnSpPr>
            <a:endCxn id="311" idx="0"/>
          </p:cNvCxnSpPr>
          <p:nvPr/>
        </p:nvCxnSpPr>
        <p:spPr>
          <a:xfrm rot="10800000" flipV="1">
            <a:off x="1789485" y="2881255"/>
            <a:ext cx="5281426" cy="18765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19" name="Google Shape;319;p14"/>
          <p:cNvCxnSpPr/>
          <p:nvPr/>
        </p:nvCxnSpPr>
        <p:spPr>
          <a:xfrm rot="10800000">
            <a:off x="8012109" y="1891693"/>
            <a:ext cx="0" cy="98947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0" name="Google Shape;320;p14"/>
          <p:cNvSpPr/>
          <p:nvPr/>
        </p:nvSpPr>
        <p:spPr>
          <a:xfrm>
            <a:off x="2586223" y="3010192"/>
            <a:ext cx="974535" cy="58676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CB9"/>
              </a:gs>
              <a:gs pos="100000">
                <a:srgbClr val="97BDF8"/>
              </a:gs>
            </a:gsLst>
            <a:lin ang="16200000" scaled="0"/>
          </a:gradFill>
          <a:ln w="9525" cap="flat" cmpd="sng">
            <a:solidFill>
              <a:srgbClr val="0064A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Primary</a:t>
            </a:r>
            <a:endParaRPr sz="1050"/>
          </a:p>
        </p:txBody>
      </p:sp>
      <p:sp>
        <p:nvSpPr>
          <p:cNvPr id="321" name="Google Shape;321;p14"/>
          <p:cNvSpPr/>
          <p:nvPr/>
        </p:nvSpPr>
        <p:spPr>
          <a:xfrm>
            <a:off x="1439306" y="3636724"/>
            <a:ext cx="1273360" cy="88470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CB9"/>
              </a:gs>
              <a:gs pos="100000">
                <a:srgbClr val="97BDF8"/>
              </a:gs>
            </a:gsLst>
            <a:lin ang="16200000" scaled="0"/>
          </a:gradFill>
          <a:ln w="9525" cap="flat" cmpd="sng">
            <a:solidFill>
              <a:srgbClr val="0064A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Secondary</a:t>
            </a:r>
            <a:endParaRPr sz="1050"/>
          </a:p>
        </p:txBody>
      </p:sp>
      <p:cxnSp>
        <p:nvCxnSpPr>
          <p:cNvPr id="322" name="Google Shape;322;p14"/>
          <p:cNvCxnSpPr/>
          <p:nvPr/>
        </p:nvCxnSpPr>
        <p:spPr>
          <a:xfrm rot="10800000">
            <a:off x="7070815" y="2881168"/>
            <a:ext cx="94129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3" name="Google Shape;323;p14"/>
          <p:cNvSpPr txBox="1"/>
          <p:nvPr/>
        </p:nvSpPr>
        <p:spPr>
          <a:xfrm>
            <a:off x="1253099" y="2115280"/>
            <a:ext cx="74070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Aug 1</a:t>
            </a:r>
            <a:endParaRPr sz="1050" dirty="0"/>
          </a:p>
        </p:txBody>
      </p:sp>
      <p:sp>
        <p:nvSpPr>
          <p:cNvPr id="324" name="Google Shape;324;p14"/>
          <p:cNvSpPr txBox="1"/>
          <p:nvPr/>
        </p:nvSpPr>
        <p:spPr>
          <a:xfrm>
            <a:off x="3092365" y="2103583"/>
            <a:ext cx="82853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Aug 1</a:t>
            </a:r>
            <a:endParaRPr sz="1050" dirty="0"/>
          </a:p>
        </p:txBody>
      </p:sp>
      <p:sp>
        <p:nvSpPr>
          <p:cNvPr id="325" name="Google Shape;325;p14"/>
          <p:cNvSpPr txBox="1"/>
          <p:nvPr/>
        </p:nvSpPr>
        <p:spPr>
          <a:xfrm>
            <a:off x="4723818" y="1990627"/>
            <a:ext cx="136119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later than:</a:t>
            </a:r>
            <a:endParaRPr sz="1050" dirty="0"/>
          </a:p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Sep 11</a:t>
            </a:r>
            <a:endParaRPr sz="1050" dirty="0"/>
          </a:p>
        </p:txBody>
      </p:sp>
      <p:sp>
        <p:nvSpPr>
          <p:cNvPr id="326" name="Google Shape;326;p14"/>
          <p:cNvSpPr txBox="1"/>
          <p:nvPr/>
        </p:nvSpPr>
        <p:spPr>
          <a:xfrm>
            <a:off x="6407717" y="2025133"/>
            <a:ext cx="136118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Open: Sept 1</a:t>
            </a:r>
            <a:endParaRPr sz="1050" dirty="0"/>
          </a:p>
        </p:txBody>
      </p:sp>
      <p:sp>
        <p:nvSpPr>
          <p:cNvPr id="327" name="Google Shape;327;p14"/>
          <p:cNvSpPr txBox="1"/>
          <p:nvPr/>
        </p:nvSpPr>
        <p:spPr>
          <a:xfrm>
            <a:off x="6407716" y="2274118"/>
            <a:ext cx="125294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Close: Oct 1</a:t>
            </a:r>
            <a:endParaRPr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56CB-1DCA-BCB8-F24C-6C5BD332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C99D-8B58-76B4-8CEE-4E3168913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SECTION REPRESENTED!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D127-A4E3-32EA-863B-96BCD26B6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3CFA7-74EC-08C7-56CF-6F8760C3CC3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65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Title Slid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eee_presentation_template_tagline">
  <a:themeElements>
    <a:clrScheme name="IEEE Corporate">
      <a:dk1>
        <a:srgbClr val="000000"/>
      </a:dk1>
      <a:lt1>
        <a:srgbClr val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236</Words>
  <Application>Microsoft Office PowerPoint</Application>
  <PresentationFormat>On-screen Show (16:9)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Noto Sans Symbols</vt:lpstr>
      <vt:lpstr>Merriweather Sans</vt:lpstr>
      <vt:lpstr>Helvetica Neue Light</vt:lpstr>
      <vt:lpstr>Verdana</vt:lpstr>
      <vt:lpstr>Arial</vt:lpstr>
      <vt:lpstr>Theme 1</vt:lpstr>
      <vt:lpstr>Title Slides</vt:lpstr>
      <vt:lpstr>ieee_presentation_template_tagline</vt:lpstr>
      <vt:lpstr>Region 5 Leadership Project</vt:lpstr>
      <vt:lpstr>Region 5 Leadership Pilot Project</vt:lpstr>
      <vt:lpstr>Results - 2024 Leadership Pilot</vt:lpstr>
      <vt:lpstr>Openwater N&amp;A Process for R5</vt:lpstr>
      <vt:lpstr>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5 – 2024 Initiatives</dc:title>
  <dc:creator>Microsoft Office User</dc:creator>
  <cp:lastModifiedBy>Matt Francis</cp:lastModifiedBy>
  <cp:revision>7</cp:revision>
  <dcterms:created xsi:type="dcterms:W3CDTF">2016-10-24T19:40:55Z</dcterms:created>
  <dcterms:modified xsi:type="dcterms:W3CDTF">2025-03-27T03:31:15Z</dcterms:modified>
</cp:coreProperties>
</file>